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1" r:id="rId2"/>
    <p:sldMasterId id="2147485876" r:id="rId3"/>
    <p:sldMasterId id="2147485888" r:id="rId4"/>
    <p:sldMasterId id="2147485672" r:id="rId5"/>
    <p:sldMasterId id="2147485802" r:id="rId6"/>
    <p:sldMasterId id="2147485864" r:id="rId7"/>
    <p:sldMasterId id="2147485900" r:id="rId8"/>
    <p:sldMasterId id="2147485912" r:id="rId9"/>
  </p:sldMasterIdLst>
  <p:notesMasterIdLst>
    <p:notesMasterId r:id="rId25"/>
  </p:notesMasterIdLst>
  <p:handoutMasterIdLst>
    <p:handoutMasterId r:id="rId26"/>
  </p:handoutMasterIdLst>
  <p:sldIdLst>
    <p:sldId id="1072" r:id="rId10"/>
    <p:sldId id="1075" r:id="rId11"/>
    <p:sldId id="1073" r:id="rId12"/>
    <p:sldId id="1098" r:id="rId13"/>
    <p:sldId id="1099" r:id="rId14"/>
    <p:sldId id="1076" r:id="rId15"/>
    <p:sldId id="1100" r:id="rId16"/>
    <p:sldId id="1101" r:id="rId17"/>
    <p:sldId id="1103" r:id="rId18"/>
    <p:sldId id="1102" r:id="rId19"/>
    <p:sldId id="1088" r:id="rId20"/>
    <p:sldId id="1090" r:id="rId21"/>
    <p:sldId id="1093" r:id="rId22"/>
    <p:sldId id="1094" r:id="rId23"/>
    <p:sldId id="1095" r:id="rId24"/>
  </p:sldIdLst>
  <p:sldSz cx="9144000" cy="6858000" type="screen4x3"/>
  <p:notesSz cx="9926638" cy="6797675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IrisUPC" pitchFamily="34" charset="-34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IrisUPC" pitchFamily="34" charset="-34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IrisUPC" pitchFamily="34" charset="-34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IrisUPC" pitchFamily="34" charset="-34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IrisUPC" pitchFamily="34" charset="-34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IrisUPC" pitchFamily="34" charset="-34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IrisUPC" pitchFamily="34" charset="-34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IrisUPC" pitchFamily="34" charset="-34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IrisUPC" pitchFamily="34" charset="-34"/>
        <a:ea typeface="+mn-ea"/>
        <a:cs typeface="Angsana New" pitchFamily="18" charset="-34"/>
      </a:defRPr>
    </a:lvl9pPr>
  </p:defaultTextStyle>
  <p:extLst>
    <p:ext uri="{521415D9-36F7-43E2-AB2F-B90AF26B5E84}">
      <p14:sectionLst xmlns:p14="http://schemas.microsoft.com/office/powerpoint/2010/main">
        <p14:section name="Default Section" id="{45C0001C-945A-490F-B61D-4095E2BDE534}">
          <p14:sldIdLst>
            <p14:sldId id="1072"/>
            <p14:sldId id="1075"/>
            <p14:sldId id="1073"/>
            <p14:sldId id="1098"/>
            <p14:sldId id="1099"/>
            <p14:sldId id="1076"/>
            <p14:sldId id="1100"/>
            <p14:sldId id="1101"/>
            <p14:sldId id="1103"/>
            <p14:sldId id="1102"/>
            <p14:sldId id="1088"/>
            <p14:sldId id="1090"/>
            <p14:sldId id="1093"/>
            <p14:sldId id="1094"/>
            <p14:sldId id="10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CEF040"/>
    <a:srgbClr val="6FC1CA"/>
    <a:srgbClr val="5B9BD5"/>
    <a:srgbClr val="FF9933"/>
    <a:srgbClr val="FF9900"/>
    <a:srgbClr val="FFCC99"/>
    <a:srgbClr val="FFCC00"/>
    <a:srgbClr val="99CC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8" autoAdjust="0"/>
    <p:restoredTop sz="96092" autoAdjust="0"/>
  </p:normalViewPr>
  <p:slideViewPr>
    <p:cSldViewPr>
      <p:cViewPr varScale="1">
        <p:scale>
          <a:sx n="86" d="100"/>
          <a:sy n="86" d="100"/>
        </p:scale>
        <p:origin x="168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698" y="2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521E6-F031-4F8E-A756-4F9E9126EA1C}" type="datetimeFigureOut">
              <a:rPr lang="en-US" smtClean="0"/>
              <a:t>9/19/19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6457412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698" y="6457412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4E257-30D0-49F9-9A3F-1BCE387DF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80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" y="5"/>
            <a:ext cx="4301543" cy="33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5" rIns="94838" bIns="474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809" y="5"/>
            <a:ext cx="4301543" cy="33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5" rIns="94838" bIns="474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5" y="3228205"/>
            <a:ext cx="7941310" cy="305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5" rIns="94838" bIns="47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/>
              <a:t>Click to edit Master text styles</a:t>
            </a:r>
          </a:p>
          <a:p>
            <a:pPr lvl="1"/>
            <a:r>
              <a:rPr lang="th-TH" noProof="0"/>
              <a:t>Second level</a:t>
            </a:r>
          </a:p>
          <a:p>
            <a:pPr lvl="2"/>
            <a:r>
              <a:rPr lang="th-TH" noProof="0"/>
              <a:t>Third level</a:t>
            </a:r>
          </a:p>
          <a:p>
            <a:pPr lvl="3"/>
            <a:r>
              <a:rPr lang="th-TH" noProof="0"/>
              <a:t>Fourth level</a:t>
            </a:r>
          </a:p>
          <a:p>
            <a:pPr lvl="4"/>
            <a:r>
              <a:rPr lang="th-TH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" y="6457565"/>
            <a:ext cx="4301543" cy="33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5" rIns="94838" bIns="474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809" y="6457565"/>
            <a:ext cx="4301543" cy="33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5" rIns="94838" bIns="474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74B7D58-3015-4EDC-91AE-4957956FD9D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8325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IrisUPC" pitchFamily="34" charset="-34"/>
        <a:ea typeface="+mn-ea"/>
        <a:cs typeface="Tahoma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IrisUPC" pitchFamily="34" charset="-34"/>
        <a:ea typeface="+mn-ea"/>
        <a:cs typeface="Tahoma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IrisUPC" pitchFamily="34" charset="-34"/>
        <a:ea typeface="+mn-ea"/>
        <a:cs typeface="Tahoma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IrisUPC" pitchFamily="34" charset="-34"/>
        <a:ea typeface="+mn-ea"/>
        <a:cs typeface="Tahoma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IrisUPC" pitchFamily="34" charset="-34"/>
        <a:ea typeface="+mn-ea"/>
        <a:cs typeface="Tahoma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7D58-3015-4EDC-91AE-4957956FD9DF}" type="slidenum">
              <a:rPr lang="en-US" smtClean="0"/>
              <a:pPr>
                <a:defRPr/>
              </a:pPr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05567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7D58-3015-4EDC-91AE-4957956FD9DF}" type="slidenum">
              <a:rPr lang="en-US" smtClean="0"/>
              <a:pPr>
                <a:defRPr/>
              </a:pPr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2338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7D58-3015-4EDC-91AE-4957956FD9DF}" type="slidenum">
              <a:rPr lang="en-US" smtClean="0"/>
              <a:pPr>
                <a:defRPr/>
              </a:pPr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59630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7D58-3015-4EDC-91AE-4957956FD9DF}" type="slidenum">
              <a:rPr lang="en-US" smtClean="0"/>
              <a:pPr>
                <a:defRPr/>
              </a:pPr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3298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E498C-38D2-407C-8B60-8D650E930C15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64085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4B7D58-3015-4EDC-91AE-4957956FD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risUPC" pitchFamily="34" charset="-34"/>
                <a:ea typeface="+mn-ea"/>
                <a:cs typeface="Angsana New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risUPC" pitchFamily="34" charset="-34"/>
              <a:ea typeface="+mn-ea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72315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4B7D58-3015-4EDC-91AE-4957956FD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risUPC" pitchFamily="34" charset="-34"/>
                <a:ea typeface="+mn-ea"/>
                <a:cs typeface="Angsana New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risUPC" pitchFamily="34" charset="-34"/>
              <a:ea typeface="+mn-ea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54070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7D58-3015-4EDC-91AE-4957956FD9DF}" type="slidenum">
              <a:rPr lang="en-US" smtClean="0"/>
              <a:pPr>
                <a:defRPr/>
              </a:pPr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5645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7D58-3015-4EDC-91AE-4957956FD9DF}" type="slidenum">
              <a:rPr lang="en-US" smtClean="0"/>
              <a:pPr>
                <a:defRPr/>
              </a:pPr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2115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7D58-3015-4EDC-91AE-4957956FD9DF}" type="slidenum">
              <a:rPr lang="en-US" smtClean="0"/>
              <a:pPr>
                <a:defRPr/>
              </a:pPr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7991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7D58-3015-4EDC-91AE-4957956FD9DF}" type="slidenum">
              <a:rPr lang="en-US" smtClean="0"/>
              <a:pPr>
                <a:defRPr/>
              </a:pPr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9713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7D58-3015-4EDC-91AE-4957956FD9DF}" type="slidenum">
              <a:rPr lang="en-US" smtClean="0"/>
              <a:pPr>
                <a:defRPr/>
              </a:pPr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2561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7D58-3015-4EDC-91AE-4957956FD9DF}" type="slidenum">
              <a:rPr lang="en-US" smtClean="0"/>
              <a:pPr>
                <a:defRPr/>
              </a:pPr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4546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7D58-3015-4EDC-91AE-4957956FD9DF}" type="slidenum">
              <a:rPr lang="en-US" smtClean="0"/>
              <a:pPr>
                <a:defRPr/>
              </a:pPr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5600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B7D58-3015-4EDC-91AE-4957956FD9DF}" type="slidenum">
              <a:rPr lang="en-US" smtClean="0"/>
              <a:pPr>
                <a:defRPr/>
              </a:pPr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118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1E608-45E2-42B7-98C1-760AF86DE76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6EEE4-4049-4247-B58A-4DA7D9035416}" type="datetime4">
              <a:rPr lang="en-US"/>
              <a:pPr>
                <a:defRPr/>
              </a:pPr>
              <a:t>September 19, 2019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499CC-7E26-49F4-90C1-F8E93E336B0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C0963-17E4-4ED6-BD91-3334CF26DA94}" type="datetime4">
              <a:rPr lang="en-US"/>
              <a:pPr>
                <a:defRPr/>
              </a:pPr>
              <a:t>September 19, 2019</a:t>
            </a:fld>
            <a:endParaRPr lang="th-TH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C89A41-3548-4CB8-BFB6-39E0A948BCB2}" type="datetimeFigureOut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19/09/62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B0D9F-829B-4089-92EB-E0DE41E3A4E7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30280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79388"/>
            <a:ext cx="2195513" cy="6118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79388"/>
            <a:ext cx="6437312" cy="6118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6ABF-E089-46B3-9CA2-BDFEB089EDF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D636A-F342-4463-B138-15EE780CAF92}" type="datetime4">
              <a:rPr lang="en-US"/>
              <a:pPr>
                <a:defRPr/>
              </a:pPr>
              <a:t>September 19, 2019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9878C-A3F6-49C3-866F-AF53C62B795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0185C-3C50-4AE5-A293-1E8F61A74F79}" type="datetime4">
              <a:rPr lang="en-US"/>
              <a:pPr>
                <a:defRPr/>
              </a:pPr>
              <a:t>September 19, 2019</a:t>
            </a:fld>
            <a:endParaRPr lang="th-T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69924-CB98-49D5-BEA5-2656A5D441B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39B5C-67C5-4484-972C-043AF2B888CF}" type="datetime4">
              <a:rPr lang="en-US"/>
              <a:pPr>
                <a:defRPr/>
              </a:pPr>
              <a:t>September 19, 2019</a:t>
            </a:fld>
            <a:endParaRPr lang="th-TH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066C7-BC54-4AEE-B17D-C96AF1B8955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1437E-4FA8-45B5-BE32-FB5EA32DEE21}" type="datetime4">
              <a:rPr lang="en-US"/>
              <a:pPr>
                <a:defRPr/>
              </a:pPr>
              <a:t>September 19, 2019</a:t>
            </a:fld>
            <a:endParaRPr lang="th-TH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258888"/>
            <a:ext cx="4316412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8888"/>
            <a:ext cx="4316413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6D9EE-AB2E-4861-B187-09A47827F94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75E60-8D50-4C90-8C3B-722A8C9219C6}" type="datetime4">
              <a:rPr lang="en-US"/>
              <a:pPr>
                <a:defRPr/>
              </a:pPr>
              <a:t>September 19, 2019</a:t>
            </a:fld>
            <a:endParaRPr lang="th-TH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9ED2E-2748-4070-A176-30CFDC22C3E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66168-46C5-4760-96E7-3A02A8E6E362}" type="datetime4">
              <a:rPr lang="en-US"/>
              <a:pPr>
                <a:defRPr/>
              </a:pPr>
              <a:t>September 19, 2019</a:t>
            </a:fld>
            <a:endParaRPr lang="th-TH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7BEC8-EC05-40A1-B8B5-8E77D9E9C68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5A659-7D3A-4F2F-A33A-7D3231AEF192}" type="datetime4">
              <a:rPr lang="en-US"/>
              <a:pPr>
                <a:defRPr/>
              </a:pPr>
              <a:t>September 19, 2019</a:t>
            </a:fld>
            <a:endParaRPr lang="th-TH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ED12F-9D99-4435-B788-248ABDFB2DB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BC170-DC0D-4027-AB83-817E6A7CC1DC}" type="datetime4">
              <a:rPr lang="en-US"/>
              <a:pPr>
                <a:defRPr/>
              </a:pPr>
              <a:t>September 19, 2019</a:t>
            </a:fld>
            <a:endParaRPr lang="th-TH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EC8FF-592B-4010-A54B-25D02E45BE0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E2C58-642B-4FAD-98E5-B8A2D8565684}" type="datetime4">
              <a:rPr lang="en-US"/>
              <a:pPr>
                <a:defRPr/>
              </a:pPr>
              <a:t>September 19, 2019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A77EF-C2FF-4F71-95AE-710476FE87E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9F8C0-8236-45D3-9EED-9D99F7EC7A83}" type="datetime4">
              <a:rPr lang="en-US"/>
              <a:pPr>
                <a:defRPr/>
              </a:pPr>
              <a:t>September 19, 2019</a:t>
            </a:fld>
            <a:endParaRPr lang="th-TH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C317D-0740-49CA-9B8D-ED430C7F599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88E16-E7AA-4FC3-9E88-7205DF93B9E1}" type="datetime4">
              <a:rPr lang="en-US"/>
              <a:pPr>
                <a:defRPr/>
              </a:pPr>
              <a:t>September 19, 2019</a:t>
            </a:fld>
            <a:endParaRPr lang="th-TH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26093-05A5-4E96-AE87-08B3B6DE77E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BED78-361F-4A21-9F16-969F8B0F06F2}" type="datetime4">
              <a:rPr lang="en-US"/>
              <a:pPr>
                <a:defRPr/>
              </a:pPr>
              <a:t>September 19, 2019</a:t>
            </a:fld>
            <a:endParaRPr lang="th-TH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79388"/>
            <a:ext cx="2195513" cy="6118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79388"/>
            <a:ext cx="6437312" cy="6118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F7B87-2F06-445A-BDCB-F67AD8C166B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B62D0-021A-46F6-AC72-C6416949BD6C}" type="datetime4">
              <a:rPr lang="en-US"/>
              <a:pPr>
                <a:defRPr/>
              </a:pPr>
              <a:t>September 19, 2019</a:t>
            </a:fld>
            <a:endParaRPr lang="th-TH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F55E-C67D-4D4E-B180-FE5F0F859083}" type="datetimeFigureOut">
              <a:rPr lang="th-TH" smtClean="0"/>
              <a:pPr/>
              <a:t>19/09/62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B1CF-9E08-4591-B378-DABC5B457B9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F55E-C67D-4D4E-B180-FE5F0F859083}" type="datetimeFigureOut">
              <a:rPr lang="th-TH" smtClean="0"/>
              <a:pPr/>
              <a:t>19/09/62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B1CF-9E08-4591-B378-DABC5B457B9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F55E-C67D-4D4E-B180-FE5F0F859083}" type="datetimeFigureOut">
              <a:rPr lang="th-TH" smtClean="0"/>
              <a:pPr/>
              <a:t>19/09/62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B1CF-9E08-4591-B378-DABC5B457B9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F55E-C67D-4D4E-B180-FE5F0F859083}" type="datetimeFigureOut">
              <a:rPr lang="th-TH" smtClean="0"/>
              <a:pPr/>
              <a:t>19/09/62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B1CF-9E08-4591-B378-DABC5B457B9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F55E-C67D-4D4E-B180-FE5F0F859083}" type="datetimeFigureOut">
              <a:rPr lang="th-TH" smtClean="0"/>
              <a:pPr/>
              <a:t>19/09/62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B1CF-9E08-4591-B378-DABC5B457B9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F55E-C67D-4D4E-B180-FE5F0F859083}" type="datetimeFigureOut">
              <a:rPr lang="th-TH" smtClean="0"/>
              <a:pPr/>
              <a:t>19/09/62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B1CF-9E08-4591-B378-DABC5B457B9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F55E-C67D-4D4E-B180-FE5F0F859083}" type="datetimeFigureOut">
              <a:rPr lang="th-TH" smtClean="0"/>
              <a:pPr/>
              <a:t>19/09/62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B1CF-9E08-4591-B378-DABC5B457B9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39699-3794-48E5-BC52-2A70D2B543F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9CC74-0D2D-4F6C-AB24-116C9777A101}" type="datetime4">
              <a:rPr lang="en-US"/>
              <a:pPr>
                <a:defRPr/>
              </a:pPr>
              <a:t>September 19, 2019</a:t>
            </a:fld>
            <a:endParaRPr lang="th-TH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F55E-C67D-4D4E-B180-FE5F0F859083}" type="datetimeFigureOut">
              <a:rPr lang="th-TH" smtClean="0"/>
              <a:pPr/>
              <a:t>19/09/62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B1CF-9E08-4591-B378-DABC5B457B9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F55E-C67D-4D4E-B180-FE5F0F859083}" type="datetimeFigureOut">
              <a:rPr lang="th-TH" smtClean="0"/>
              <a:pPr/>
              <a:t>19/09/62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B1CF-9E08-4591-B378-DABC5B457B9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F55E-C67D-4D4E-B180-FE5F0F859083}" type="datetimeFigureOut">
              <a:rPr lang="th-TH" smtClean="0"/>
              <a:pPr/>
              <a:t>19/09/62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B1CF-9E08-4591-B378-DABC5B457B9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F55E-C67D-4D4E-B180-FE5F0F859083}" type="datetimeFigureOut">
              <a:rPr lang="th-TH" smtClean="0"/>
              <a:pPr/>
              <a:t>19/09/62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B1CF-9E08-4591-B378-DABC5B457B9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DC2C-BC0F-48F7-8CCC-6824148F0191}" type="datetimeFigureOut">
              <a:rPr lang="th-TH" smtClean="0"/>
              <a:pPr/>
              <a:t>19/09/62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555-FC9C-4958-BDA0-2090A712F82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DC2C-BC0F-48F7-8CCC-6824148F0191}" type="datetimeFigureOut">
              <a:rPr lang="th-TH" smtClean="0"/>
              <a:pPr/>
              <a:t>19/09/62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555-FC9C-4958-BDA0-2090A712F82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DC2C-BC0F-48F7-8CCC-6824148F0191}" type="datetimeFigureOut">
              <a:rPr lang="th-TH" smtClean="0"/>
              <a:pPr/>
              <a:t>19/09/62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555-FC9C-4958-BDA0-2090A712F82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DC2C-BC0F-48F7-8CCC-6824148F0191}" type="datetimeFigureOut">
              <a:rPr lang="th-TH" smtClean="0"/>
              <a:pPr/>
              <a:t>19/09/62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555-FC9C-4958-BDA0-2090A712F82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DC2C-BC0F-48F7-8CCC-6824148F0191}" type="datetimeFigureOut">
              <a:rPr lang="th-TH" smtClean="0"/>
              <a:pPr/>
              <a:t>19/09/62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555-FC9C-4958-BDA0-2090A712F82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DC2C-BC0F-48F7-8CCC-6824148F0191}" type="datetimeFigureOut">
              <a:rPr lang="th-TH" smtClean="0"/>
              <a:pPr/>
              <a:t>19/09/62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555-FC9C-4958-BDA0-2090A712F82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258888"/>
            <a:ext cx="4316412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8888"/>
            <a:ext cx="4316413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82FA9-C776-44F7-B8C9-43B806D8D85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1AACC-A984-437B-8093-30D501F48542}" type="datetime4">
              <a:rPr lang="en-US"/>
              <a:pPr>
                <a:defRPr/>
              </a:pPr>
              <a:t>September 19, 2019</a:t>
            </a:fld>
            <a:endParaRPr lang="th-TH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DC2C-BC0F-48F7-8CCC-6824148F0191}" type="datetimeFigureOut">
              <a:rPr lang="th-TH" smtClean="0"/>
              <a:pPr/>
              <a:t>19/09/62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555-FC9C-4958-BDA0-2090A712F82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DC2C-BC0F-48F7-8CCC-6824148F0191}" type="datetimeFigureOut">
              <a:rPr lang="th-TH" smtClean="0"/>
              <a:pPr/>
              <a:t>19/09/62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555-FC9C-4958-BDA0-2090A712F82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DC2C-BC0F-48F7-8CCC-6824148F0191}" type="datetimeFigureOut">
              <a:rPr lang="th-TH" smtClean="0"/>
              <a:pPr/>
              <a:t>19/09/62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555-FC9C-4958-BDA0-2090A712F82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DC2C-BC0F-48F7-8CCC-6824148F0191}" type="datetimeFigureOut">
              <a:rPr lang="th-TH" smtClean="0"/>
              <a:pPr/>
              <a:t>19/09/62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555-FC9C-4958-BDA0-2090A712F82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DC2C-BC0F-48F7-8CCC-6824148F0191}" type="datetimeFigureOut">
              <a:rPr lang="th-TH" smtClean="0"/>
              <a:pPr/>
              <a:t>19/09/62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555-FC9C-4958-BDA0-2090A712F82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259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259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1C7BD-4BFB-4767-84C5-E0ED3A42A78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3B6BE-02A7-4544-AB1F-F076184A9CBA}" type="datetime4">
              <a:rPr lang="en-US"/>
              <a:pPr>
                <a:defRPr/>
              </a:pPr>
              <a:t>September 19, 2019</a:t>
            </a:fld>
            <a:endParaRPr lang="th-TH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38113"/>
            <a:ext cx="2095500" cy="6264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8113"/>
            <a:ext cx="6134100" cy="6264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38113"/>
            <a:ext cx="8382000" cy="626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51593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4370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8216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1D55E-FF04-414D-8A52-B1668C4487F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B5CA9-B144-4282-93F6-89CC9E753796}" type="datetime4">
              <a:rPr lang="en-US"/>
              <a:pPr>
                <a:defRPr/>
              </a:pPr>
              <a:t>September 19, 2019</a:t>
            </a:fld>
            <a:endParaRPr lang="th-TH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259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259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04797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94869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91193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4390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36561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84457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16697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38113"/>
            <a:ext cx="2095500" cy="6264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8113"/>
            <a:ext cx="6134100" cy="6264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0309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ACFBB-151C-42DF-9807-C568DD552A0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15AF5-BFA2-4695-808F-7E7302D1A43B}" type="datetime3">
              <a:rPr lang="en-US"/>
              <a:pPr>
                <a:defRPr/>
              </a:pPr>
              <a:t>19 September 2019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16651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E0204-5CE2-465D-A237-F601BF05DE2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ED7AC-0979-445D-AAE4-09CF3C62A000}" type="datetime3">
              <a:rPr lang="en-US"/>
              <a:pPr>
                <a:defRPr/>
              </a:pPr>
              <a:t>19 September 2019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8417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E16D9-576F-466D-8825-9787E92CE66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18340-FB38-4DF7-B129-161FBE5155CD}" type="datetime4">
              <a:rPr lang="en-US"/>
              <a:pPr>
                <a:defRPr/>
              </a:pPr>
              <a:t>September 19, 2019</a:t>
            </a:fld>
            <a:endParaRPr lang="th-TH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D56DB-A4AC-4FED-BF1A-06A2F56D307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94A0D-8269-483D-BCCD-14620B576CBB}" type="datetime3">
              <a:rPr lang="en-US"/>
              <a:pPr>
                <a:defRPr/>
              </a:pPr>
              <a:t>19 September 2019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52123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258888"/>
            <a:ext cx="4316412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8888"/>
            <a:ext cx="4316413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7A694-F8A9-48B5-885E-1FA65C390F8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8169E-EDDE-4730-8E5E-3B8AD91D18EA}" type="datetime3">
              <a:rPr lang="en-US"/>
              <a:pPr>
                <a:defRPr/>
              </a:pPr>
              <a:t>19 September 2019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65471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75591-6AB3-4F1B-A9AF-4BC9F2607C8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97FCA-BAEB-4A82-890C-237A5EE35E97}" type="datetime3">
              <a:rPr lang="en-US"/>
              <a:pPr>
                <a:defRPr/>
              </a:pPr>
              <a:t>19 September 2019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5222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BD873-5BCC-44C3-81C9-EE5CA763437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BDFBF-449A-4FB4-A036-ACABFDEDCD0B}" type="datetime3">
              <a:rPr lang="en-US"/>
              <a:pPr>
                <a:defRPr/>
              </a:pPr>
              <a:t>19 September 2019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84133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87863-3B3B-4C9C-AC14-1D18808FE1F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D394A-79D9-4BE2-A103-86FFA5DDDCAB}" type="datetime3">
              <a:rPr lang="en-US"/>
              <a:pPr>
                <a:defRPr/>
              </a:pPr>
              <a:t>19 September 2019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64670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8E86D-B15A-4F5D-BB74-12108029C76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11104-6336-4DE7-ABB6-1523AA2FF79E}" type="datetime3">
              <a:rPr lang="en-US"/>
              <a:pPr>
                <a:defRPr/>
              </a:pPr>
              <a:t>19 September 2019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97965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F2614-90E6-4278-A7FF-F0E8ABFD06F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BAA3D-139A-4715-A219-EE6770E1FA74}" type="datetime3">
              <a:rPr lang="en-US"/>
              <a:pPr>
                <a:defRPr/>
              </a:pPr>
              <a:t>19 September 2019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41879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2031E-6F39-42CF-9D9A-58F5EFEB418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71039-1BD8-432A-88F8-08D827E03640}" type="datetime3">
              <a:rPr lang="en-US"/>
              <a:pPr>
                <a:defRPr/>
              </a:pPr>
              <a:t>19 September 2019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26479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79388"/>
            <a:ext cx="2195513" cy="6118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79388"/>
            <a:ext cx="6437312" cy="6118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1DD96-408C-4FDC-ABDF-C3AA2429690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309BB-7D85-456A-AA13-E25DECA6A1EB}" type="datetime3">
              <a:rPr lang="en-US"/>
              <a:pPr>
                <a:defRPr/>
              </a:pPr>
              <a:t>19 September 2019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65590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fld id="{FA89878C-A3F6-49C3-866F-AF53C62B7950}" type="slidenum">
              <a:rPr lang="en-US" smtClean="0"/>
              <a:pPr defTabSz="844083">
                <a:defRPr/>
              </a:pPr>
              <a:t>‹#›</a:t>
            </a:fld>
            <a:endParaRPr lang="th-TH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fld id="{B35A1C6B-54A9-48DD-A7B0-62B962522B16}" type="datetime4">
              <a:rPr lang="en-US" smtClean="0"/>
              <a:pPr defTabSz="844083">
                <a:defRPr/>
              </a:pPr>
              <a:t>September 19, 2019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3978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76569-5CB9-4EAB-A130-E3A88B25841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42A28-377E-4448-A8F4-ACF4963BF077}" type="datetime4">
              <a:rPr lang="en-US"/>
              <a:pPr>
                <a:defRPr/>
              </a:pPr>
              <a:t>September 19, 2019</a:t>
            </a:fld>
            <a:endParaRPr lang="th-TH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fld id="{DC769924-CB98-49D5-BEA5-2656A5D441B1}" type="slidenum">
              <a:rPr lang="en-US" smtClean="0"/>
              <a:pPr defTabSz="844083">
                <a:defRPr/>
              </a:pPr>
              <a:t>‹#›</a:t>
            </a:fld>
            <a:endParaRPr lang="th-TH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fld id="{2D4F3273-E776-4970-9082-522D96FEAC6C}" type="datetime4">
              <a:rPr lang="en-US" smtClean="0"/>
              <a:pPr defTabSz="844083">
                <a:defRPr/>
              </a:pPr>
              <a:t>September 19, 2019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97727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fld id="{4AC066C7-BC54-4AEE-B17D-C96AF1B8955A}" type="slidenum">
              <a:rPr lang="en-US" smtClean="0"/>
              <a:pPr defTabSz="844083">
                <a:defRPr/>
              </a:pPr>
              <a:t>‹#›</a:t>
            </a:fld>
            <a:endParaRPr lang="th-TH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fld id="{4EE26DE2-691F-4F92-A7D1-4D7291B58D3D}" type="datetime4">
              <a:rPr lang="en-US" smtClean="0"/>
              <a:pPr defTabSz="844083">
                <a:defRPr/>
              </a:pPr>
              <a:t>September 19, 2019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77070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258890"/>
            <a:ext cx="4316412" cy="5038725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58890"/>
            <a:ext cx="4316413" cy="5038725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fld id="{7376D9EE-AB2E-4861-B187-09A47827F94F}" type="slidenum">
              <a:rPr lang="en-US" smtClean="0"/>
              <a:pPr defTabSz="844083">
                <a:defRPr/>
              </a:pPr>
              <a:t>‹#›</a:t>
            </a:fld>
            <a:endParaRPr lang="th-TH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fld id="{B611D60E-52B6-471B-B084-35D7006ED4F8}" type="datetime4">
              <a:rPr lang="en-US" smtClean="0"/>
              <a:pPr defTabSz="844083">
                <a:defRPr/>
              </a:pPr>
              <a:t>September 19, 2019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9179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fld id="{A109ED2E-2748-4070-A176-30CFDC22C3EE}" type="slidenum">
              <a:rPr lang="en-US" smtClean="0"/>
              <a:pPr defTabSz="844083">
                <a:defRPr/>
              </a:pPr>
              <a:t>‹#›</a:t>
            </a:fld>
            <a:endParaRPr lang="th-TH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fld id="{3AD503ED-7B00-4FD2-816E-FADF3DB07620}" type="datetime4">
              <a:rPr lang="en-US" smtClean="0"/>
              <a:pPr defTabSz="844083">
                <a:defRPr/>
              </a:pPr>
              <a:t>September 19, 2019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316519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fld id="{D6F7BEC8-EC05-40A1-B8B5-8E77D9E9C684}" type="slidenum">
              <a:rPr lang="en-US" smtClean="0"/>
              <a:pPr defTabSz="844083">
                <a:defRPr/>
              </a:pPr>
              <a:t>‹#›</a:t>
            </a:fld>
            <a:endParaRPr lang="th-TH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fld id="{578FC986-7E77-426F-A511-19039F429A27}" type="datetime4">
              <a:rPr lang="en-US" smtClean="0"/>
              <a:pPr defTabSz="844083">
                <a:defRPr/>
              </a:pPr>
              <a:t>September 19, 2019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03049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fld id="{B96ED12F-9D99-4435-B788-248ABDFB2DB1}" type="slidenum">
              <a:rPr lang="en-US" smtClean="0"/>
              <a:pPr defTabSz="844083">
                <a:defRPr/>
              </a:pPr>
              <a:t>‹#›</a:t>
            </a:fld>
            <a:endParaRPr lang="th-TH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fld id="{B4854170-DF7D-46A1-B526-B3020D8203C0}" type="datetime4">
              <a:rPr lang="en-US" smtClean="0"/>
              <a:pPr defTabSz="844083">
                <a:defRPr/>
              </a:pPr>
              <a:t>September 19, 2019</a:t>
            </a:fld>
            <a:endParaRPr lang="th-TH"/>
          </a:p>
        </p:txBody>
      </p:sp>
      <p:pic>
        <p:nvPicPr>
          <p:cNvPr id="4" name="Picture 9" descr="TP-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9144000" cy="108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063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fld id="{B02EC8FF-592B-4010-A54B-25D02E45BE01}" type="slidenum">
              <a:rPr lang="en-US" smtClean="0"/>
              <a:pPr defTabSz="844083">
                <a:defRPr/>
              </a:pPr>
              <a:t>‹#›</a:t>
            </a:fld>
            <a:endParaRPr lang="th-TH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fld id="{C912E3F6-37F8-4E7F-BDC1-2A5BD1D880F6}" type="datetime4">
              <a:rPr lang="en-US" smtClean="0"/>
              <a:pPr defTabSz="844083">
                <a:defRPr/>
              </a:pPr>
              <a:t>September 19, 2019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48952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fld id="{397C317D-0740-49CA-9B8D-ED430C7F5996}" type="slidenum">
              <a:rPr lang="en-US" smtClean="0"/>
              <a:pPr defTabSz="844083">
                <a:defRPr/>
              </a:pPr>
              <a:t>‹#›</a:t>
            </a:fld>
            <a:endParaRPr lang="th-TH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fld id="{3C0C1FA5-A54F-4921-A932-37ACC1A23758}" type="datetime4">
              <a:rPr lang="en-US" smtClean="0"/>
              <a:pPr defTabSz="844083">
                <a:defRPr/>
              </a:pPr>
              <a:t>September 19, 2019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29141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fld id="{FF626093-05A5-4E96-AE87-08B3B6DE77E2}" type="slidenum">
              <a:rPr lang="en-US" smtClean="0"/>
              <a:pPr defTabSz="844083">
                <a:defRPr/>
              </a:pPr>
              <a:t>‹#›</a:t>
            </a:fld>
            <a:endParaRPr lang="th-TH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fld id="{5938BB01-7B7F-455F-A5CF-7A8F8DA85F4C}" type="datetime4">
              <a:rPr lang="en-US" smtClean="0"/>
              <a:pPr defTabSz="844083">
                <a:defRPr/>
              </a:pPr>
              <a:t>September 19, 2019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4285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79390"/>
            <a:ext cx="2195513" cy="6118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9" y="179390"/>
            <a:ext cx="6437312" cy="6118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fld id="{F54F7B87-2F06-445A-BDCB-F67AD8C166B6}" type="slidenum">
              <a:rPr lang="en-US" smtClean="0"/>
              <a:pPr defTabSz="844083">
                <a:defRPr/>
              </a:pPr>
              <a:t>‹#›</a:t>
            </a:fld>
            <a:endParaRPr lang="th-TH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fld id="{C0085668-73F0-44F9-8F34-D886EB014609}" type="datetime4">
              <a:rPr lang="en-US" smtClean="0"/>
              <a:pPr defTabSz="844083">
                <a:defRPr/>
              </a:pPr>
              <a:t>September 19, 2019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173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52314-1194-4A64-92C7-6CB2517C9D4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509D3-7636-449B-8959-113FA774CEFA}" type="datetime4">
              <a:rPr lang="en-US"/>
              <a:pPr>
                <a:defRPr/>
              </a:pPr>
              <a:t>September 19, 2019</a:t>
            </a:fld>
            <a:endParaRPr lang="th-TH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C89A41-3548-4CB8-BFB6-39E0A948BCB2}" type="datetimeFigureOut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19/09/62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B0D9F-829B-4089-92EB-E0DE41E3A4E7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7" name="Picture 9" descr="TP-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8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866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C89A41-3548-4CB8-BFB6-39E0A948BCB2}" type="datetimeFigureOut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19/09/62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B0D9F-829B-4089-92EB-E0DE41E3A4E7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825277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C89A41-3548-4CB8-BFB6-39E0A948BCB2}" type="datetimeFigureOut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19/09/62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B0D9F-829B-4089-92EB-E0DE41E3A4E7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290833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C89A41-3548-4CB8-BFB6-39E0A948BCB2}" type="datetimeFigureOut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19/09/62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B0D9F-829B-4089-92EB-E0DE41E3A4E7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2482486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C89A41-3548-4CB8-BFB6-39E0A948BCB2}" type="datetimeFigureOut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19/09/62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B0D9F-829B-4089-92EB-E0DE41E3A4E7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445950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C89A41-3548-4CB8-BFB6-39E0A948BCB2}" type="datetimeFigureOut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19/09/62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B0D9F-829B-4089-92EB-E0DE41E3A4E7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837631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C89A41-3548-4CB8-BFB6-39E0A948BCB2}" type="datetimeFigureOut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19/09/62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B0D9F-829B-4089-92EB-E0DE41E3A4E7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4033009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C89A41-3548-4CB8-BFB6-39E0A948BCB2}" type="datetimeFigureOut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19/09/62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B0D9F-829B-4089-92EB-E0DE41E3A4E7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460627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C89A41-3548-4CB8-BFB6-39E0A948BCB2}" type="datetimeFigureOut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19/09/62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B0D9F-829B-4089-92EB-E0DE41E3A4E7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1838601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C89A41-3548-4CB8-BFB6-39E0A948BCB2}" type="datetimeFigureOut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19/09/62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B0D9F-829B-4089-92EB-E0DE41E3A4E7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47184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9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tt1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ppt_5-1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6196013"/>
            <a:ext cx="914400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79388"/>
            <a:ext cx="8713787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Click to edit Master title style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258888"/>
            <a:ext cx="878522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Click to edit Master text styles</a:t>
            </a:r>
          </a:p>
          <a:p>
            <a:pPr lvl="1"/>
            <a:r>
              <a:rPr lang="th-TH"/>
              <a:t>Second level</a:t>
            </a:r>
          </a:p>
          <a:p>
            <a:pPr lvl="2"/>
            <a:r>
              <a:rPr lang="th-TH"/>
              <a:t>Third level</a:t>
            </a:r>
          </a:p>
          <a:p>
            <a:pPr lvl="3"/>
            <a:r>
              <a:rPr lang="th-TH"/>
              <a:t>Fourth level</a:t>
            </a:r>
          </a:p>
          <a:p>
            <a:pPr lvl="4"/>
            <a:r>
              <a:rPr lang="th-TH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fld id="{BCF70C27-2D11-4E6E-A738-B1A92873F5C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7010400" y="6597650"/>
            <a:ext cx="21336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9F104EE7-9A24-4640-B2EE-981E6C8A4873}" type="slidenum">
              <a:rPr lang="en-US" sz="1400" b="1">
                <a:solidFill>
                  <a:srgbClr val="000066"/>
                </a:solidFill>
              </a:rPr>
              <a:pPr algn="r">
                <a:defRPr/>
              </a:pPr>
              <a:t>‹#›</a:t>
            </a:fld>
            <a:endParaRPr lang="th-TH" sz="1400" b="1">
              <a:solidFill>
                <a:srgbClr val="000066"/>
              </a:solidFill>
            </a:endParaRPr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97650"/>
            <a:ext cx="2133600" cy="26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fld id="{BE4C2143-B519-4AA2-B7A7-E29E830868AC}" type="datetime4">
              <a:rPr lang="en-US"/>
              <a:pPr>
                <a:defRPr/>
              </a:pPr>
              <a:t>September 19, 2019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67" r:id="rId1"/>
    <p:sldLayoutId id="2147485768" r:id="rId2"/>
    <p:sldLayoutId id="2147485769" r:id="rId3"/>
    <p:sldLayoutId id="2147485770" r:id="rId4"/>
    <p:sldLayoutId id="2147485771" r:id="rId5"/>
    <p:sldLayoutId id="2147485772" r:id="rId6"/>
    <p:sldLayoutId id="2147485773" r:id="rId7"/>
    <p:sldLayoutId id="2147485774" r:id="rId8"/>
    <p:sldLayoutId id="2147485775" r:id="rId9"/>
    <p:sldLayoutId id="2147485776" r:id="rId10"/>
    <p:sldLayoutId id="2147485777" r:id="rId11"/>
  </p:sldLayoutIdLst>
  <p:hf hdr="0" ftr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IrisUPC" pitchFamily="34" charset="-34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IrisUPC" pitchFamily="34" charset="-34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IrisUPC" pitchFamily="34" charset="-34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IrisUPC" pitchFamily="34" charset="-34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IrisUPC" pitchFamily="34" charset="-34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IrisUPC" pitchFamily="34" charset="-34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IrisUPC" pitchFamily="34" charset="-34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IrisUPC" pitchFamily="34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3600" b="1">
          <a:solidFill>
            <a:srgbClr val="A5002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3200" b="1">
          <a:solidFill>
            <a:srgbClr val="000066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800" b="1">
          <a:solidFill>
            <a:srgbClr val="000066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400" b="1">
          <a:solidFill>
            <a:srgbClr val="000066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 b="1">
          <a:solidFill>
            <a:srgbClr val="000066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Char char="•"/>
        <a:defRPr sz="2000" b="1">
          <a:solidFill>
            <a:srgbClr val="000066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Char char="•"/>
        <a:defRPr sz="2000" b="1">
          <a:solidFill>
            <a:srgbClr val="000066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Char char="•"/>
        <a:defRPr sz="2000" b="1">
          <a:solidFill>
            <a:srgbClr val="000066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Char char="•"/>
        <a:defRPr sz="2000" b="1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79388"/>
            <a:ext cx="8713787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Click to edit Master title style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258888"/>
            <a:ext cx="878522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Click to edit Master text styles</a:t>
            </a:r>
          </a:p>
          <a:p>
            <a:pPr lvl="1"/>
            <a:r>
              <a:rPr lang="th-TH"/>
              <a:t>Second level</a:t>
            </a:r>
          </a:p>
          <a:p>
            <a:pPr lvl="2"/>
            <a:r>
              <a:rPr lang="th-TH"/>
              <a:t>Third level</a:t>
            </a:r>
          </a:p>
          <a:p>
            <a:pPr lvl="3"/>
            <a:r>
              <a:rPr lang="th-TH"/>
              <a:t>Fourth level</a:t>
            </a:r>
          </a:p>
          <a:p>
            <a:pPr lvl="4"/>
            <a:r>
              <a:rPr lang="th-TH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fld id="{BACA4B47-FD6A-4075-AF44-DC203139AF5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7010400" y="6597650"/>
            <a:ext cx="21336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20104F96-2782-4470-AE66-0EA66F328F38}" type="slidenum">
              <a:rPr lang="en-US" sz="1400" b="1">
                <a:solidFill>
                  <a:srgbClr val="000066"/>
                </a:solidFill>
              </a:rPr>
              <a:pPr algn="r">
                <a:defRPr/>
              </a:pPr>
              <a:t>‹#›</a:t>
            </a:fld>
            <a:endParaRPr lang="th-TH" sz="1400" b="1">
              <a:solidFill>
                <a:srgbClr val="000066"/>
              </a:solidFill>
            </a:endParaRPr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97650"/>
            <a:ext cx="2133600" cy="26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fld id="{EF87186A-EEE7-48E1-ACC2-3DC63FE254FA}" type="datetime4">
              <a:rPr lang="en-US"/>
              <a:pPr>
                <a:defRPr/>
              </a:pPr>
              <a:t>September 19, 2019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78" r:id="rId1"/>
    <p:sldLayoutId id="2147485779" r:id="rId2"/>
    <p:sldLayoutId id="2147485780" r:id="rId3"/>
    <p:sldLayoutId id="2147485781" r:id="rId4"/>
    <p:sldLayoutId id="2147485782" r:id="rId5"/>
    <p:sldLayoutId id="2147485783" r:id="rId6"/>
    <p:sldLayoutId id="2147485784" r:id="rId7"/>
    <p:sldLayoutId id="2147485785" r:id="rId8"/>
    <p:sldLayoutId id="2147485786" r:id="rId9"/>
    <p:sldLayoutId id="2147485787" r:id="rId10"/>
    <p:sldLayoutId id="2147485788" r:id="rId11"/>
  </p:sldLayoutIdLst>
  <p:hf hdr="0" ftr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800" b="1">
          <a:solidFill>
            <a:srgbClr val="000066"/>
          </a:solidFill>
          <a:latin typeface="IrisUPC" pitchFamily="34" charset="-34"/>
          <a:cs typeface="IrisUPC" pitchFamily="34" charset="-34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800" b="1">
          <a:solidFill>
            <a:srgbClr val="000066"/>
          </a:solidFill>
          <a:latin typeface="IrisUPC" pitchFamily="34" charset="-34"/>
          <a:cs typeface="IrisUPC" pitchFamily="34" charset="-34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800" b="1">
          <a:solidFill>
            <a:srgbClr val="000066"/>
          </a:solidFill>
          <a:latin typeface="IrisUPC" pitchFamily="34" charset="-34"/>
          <a:cs typeface="IrisUPC" pitchFamily="34" charset="-34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800" b="1">
          <a:solidFill>
            <a:srgbClr val="000066"/>
          </a:solidFill>
          <a:latin typeface="IrisUPC" pitchFamily="34" charset="-34"/>
          <a:cs typeface="IrisUPC" pitchFamily="34" charset="-34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800" b="1">
          <a:solidFill>
            <a:srgbClr val="000066"/>
          </a:solidFill>
          <a:latin typeface="IrisUPC" pitchFamily="34" charset="-34"/>
          <a:cs typeface="IrisUPC" pitchFamily="34" charset="-34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800" b="1">
          <a:solidFill>
            <a:srgbClr val="000066"/>
          </a:solidFill>
          <a:latin typeface="IrisUPC" pitchFamily="34" charset="-34"/>
          <a:cs typeface="IrisUPC" pitchFamily="34" charset="-34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800" b="1">
          <a:solidFill>
            <a:srgbClr val="000066"/>
          </a:solidFill>
          <a:latin typeface="IrisUPC" pitchFamily="34" charset="-34"/>
          <a:cs typeface="IrisUPC" pitchFamily="34" charset="-34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800" b="1">
          <a:solidFill>
            <a:srgbClr val="000066"/>
          </a:solidFill>
          <a:latin typeface="IrisUPC" pitchFamily="34" charset="-34"/>
          <a:cs typeface="IrisUPC" pitchFamily="34" charset="-34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FF6600"/>
        </a:buClr>
        <a:buChar char="•"/>
        <a:defRPr sz="4800" b="1">
          <a:solidFill>
            <a:srgbClr val="A5002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FF6600"/>
        </a:buClr>
        <a:buChar char="•"/>
        <a:defRPr sz="4400" b="1">
          <a:solidFill>
            <a:srgbClr val="000066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FF6600"/>
        </a:buClr>
        <a:buChar char="•"/>
        <a:defRPr sz="4000" b="1">
          <a:solidFill>
            <a:srgbClr val="000066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FF6600"/>
        </a:buClr>
        <a:buChar char="•"/>
        <a:defRPr sz="3600" b="1">
          <a:solidFill>
            <a:srgbClr val="000066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FF6600"/>
        </a:buClr>
        <a:buChar char="•"/>
        <a:defRPr sz="3200" b="1">
          <a:solidFill>
            <a:srgbClr val="000066"/>
          </a:solidFill>
          <a:latin typeface="+mn-lt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FF6600"/>
        </a:buClr>
        <a:buChar char="•"/>
        <a:defRPr sz="3200" b="1">
          <a:solidFill>
            <a:srgbClr val="000066"/>
          </a:solidFill>
          <a:latin typeface="+mn-lt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FF6600"/>
        </a:buClr>
        <a:buChar char="•"/>
        <a:defRPr sz="3200" b="1">
          <a:solidFill>
            <a:srgbClr val="000066"/>
          </a:solidFill>
          <a:latin typeface="+mn-lt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FF6600"/>
        </a:buClr>
        <a:buChar char="•"/>
        <a:defRPr sz="3200" b="1">
          <a:solidFill>
            <a:srgbClr val="000066"/>
          </a:solidFill>
          <a:latin typeface="+mn-lt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FF6600"/>
        </a:buClr>
        <a:buChar char="•"/>
        <a:defRPr sz="3200" b="1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th-T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</a:t>
            </a:r>
            <a:r>
              <a:rPr lang="en-US" dirty="0" err="1"/>
              <a:t>styto</a:t>
            </a:r>
            <a:r>
              <a:rPr lang="en-US" dirty="0"/>
              <a:t> edit Master text 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3F55E-C67D-4D4E-B180-FE5F0F859083}" type="datetimeFigureOut">
              <a:rPr lang="th-TH" smtClean="0"/>
              <a:pPr/>
              <a:t>19/09/62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4B1CF-9E08-4591-B378-DABC5B457B9A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77" r:id="rId1"/>
    <p:sldLayoutId id="2147485878" r:id="rId2"/>
    <p:sldLayoutId id="2147485879" r:id="rId3"/>
    <p:sldLayoutId id="2147485880" r:id="rId4"/>
    <p:sldLayoutId id="2147485881" r:id="rId5"/>
    <p:sldLayoutId id="2147485882" r:id="rId6"/>
    <p:sldLayoutId id="2147485883" r:id="rId7"/>
    <p:sldLayoutId id="2147485884" r:id="rId8"/>
    <p:sldLayoutId id="2147485885" r:id="rId9"/>
    <p:sldLayoutId id="2147485886" r:id="rId10"/>
    <p:sldLayoutId id="2147485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1DC2C-BC0F-48F7-8CCC-6824148F0191}" type="datetimeFigureOut">
              <a:rPr lang="th-TH" smtClean="0"/>
              <a:pPr/>
              <a:t>19/09/62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90555-FC9C-4958-BDA0-2090A712F828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89" r:id="rId1"/>
    <p:sldLayoutId id="2147485890" r:id="rId2"/>
    <p:sldLayoutId id="2147485891" r:id="rId3"/>
    <p:sldLayoutId id="2147485892" r:id="rId4"/>
    <p:sldLayoutId id="2147485893" r:id="rId5"/>
    <p:sldLayoutId id="2147485894" r:id="rId6"/>
    <p:sldLayoutId id="2147485895" r:id="rId7"/>
    <p:sldLayoutId id="2147485896" r:id="rId8"/>
    <p:sldLayoutId id="2147485897" r:id="rId9"/>
    <p:sldLayoutId id="2147485898" r:id="rId10"/>
    <p:sldLayoutId id="2147485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4" name="Rectangle 2"/>
          <p:cNvSpPr>
            <a:spLocks noChangeArrowheads="1"/>
          </p:cNvSpPr>
          <p:nvPr/>
        </p:nvSpPr>
        <p:spPr bwMode="auto">
          <a:xfrm>
            <a:off x="0" y="850900"/>
            <a:ext cx="9144000" cy="60071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th-TH" sz="1400" b="1" i="1">
              <a:solidFill>
                <a:srgbClr val="000514"/>
              </a:solidFill>
              <a:cs typeface="IrisUPC" pitchFamily="34" charset="-34"/>
            </a:endParaRPr>
          </a:p>
        </p:txBody>
      </p:sp>
      <p:pic>
        <p:nvPicPr>
          <p:cNvPr id="4099" name="Picture 30" descr="ppt_5-1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6196013"/>
            <a:ext cx="914400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3555" name="Text Box 3"/>
          <p:cNvSpPr txBox="1">
            <a:spLocks noChangeArrowheads="1"/>
          </p:cNvSpPr>
          <p:nvPr/>
        </p:nvSpPr>
        <p:spPr bwMode="auto">
          <a:xfrm>
            <a:off x="8280400" y="6581775"/>
            <a:ext cx="736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0E78B195-6B6C-4B08-BC42-6B5EFCDD371C}" type="slidenum">
              <a:rPr lang="en-US" sz="1200" b="1">
                <a:solidFill>
                  <a:srgbClr val="333399"/>
                </a:solidFill>
                <a:cs typeface="IrisUPC" pitchFamily="34" charset="-34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th-TH" sz="1200" b="1">
              <a:solidFill>
                <a:srgbClr val="333399"/>
              </a:solidFill>
              <a:cs typeface="IrisUPC" pitchFamily="34" charset="-34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1303558" name="Rectangle 6"/>
          <p:cNvSpPr>
            <a:spLocks noChangeArrowheads="1"/>
          </p:cNvSpPr>
          <p:nvPr/>
        </p:nvSpPr>
        <p:spPr bwMode="auto">
          <a:xfrm>
            <a:off x="222250" y="6611938"/>
            <a:ext cx="765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rgbClr val="333399"/>
                </a:solidFill>
                <a:cs typeface="IrisUPC" pitchFamily="34" charset="-34"/>
              </a:rPr>
              <a:t>Mar  5,  2008</a:t>
            </a:r>
            <a:endParaRPr lang="th-TH" sz="1000" b="1" dirty="0">
              <a:solidFill>
                <a:srgbClr val="333399"/>
              </a:solidFill>
              <a:cs typeface="IrisUPC" pitchFamily="34" charset="-34"/>
            </a:endParaRPr>
          </a:p>
        </p:txBody>
      </p:sp>
      <p:sp>
        <p:nvSpPr>
          <p:cNvPr id="12" name="Rectangle 28"/>
          <p:cNvSpPr txBox="1">
            <a:spLocks noChangeArrowheads="1"/>
          </p:cNvSpPr>
          <p:nvPr/>
        </p:nvSpPr>
        <p:spPr bwMode="auto">
          <a:xfrm>
            <a:off x="1979613" y="138113"/>
            <a:ext cx="68595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th-TH" sz="4000" b="1" kern="0">
                <a:solidFill>
                  <a:srgbClr val="FFFFFF"/>
                </a:solidFill>
                <a:latin typeface="IrisUPC"/>
                <a:cs typeface="IrisUPC"/>
              </a:rPr>
              <a:t>คลิกเพื่อแก้ไขลักษณะชื่อเรื่องต้นแบบ</a:t>
            </a:r>
          </a:p>
        </p:txBody>
      </p:sp>
      <p:pic>
        <p:nvPicPr>
          <p:cNvPr id="4104" name="Picture 29" descr="ptt2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0" y="0"/>
            <a:ext cx="91440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61938" y="138113"/>
            <a:ext cx="5703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89" r:id="rId1"/>
    <p:sldLayoutId id="2147485790" r:id="rId2"/>
    <p:sldLayoutId id="2147485791" r:id="rId3"/>
    <p:sldLayoutId id="2147485792" r:id="rId4"/>
    <p:sldLayoutId id="2147485793" r:id="rId5"/>
    <p:sldLayoutId id="2147485794" r:id="rId6"/>
    <p:sldLayoutId id="2147485795" r:id="rId7"/>
    <p:sldLayoutId id="2147485796" r:id="rId8"/>
    <p:sldLayoutId id="2147485797" r:id="rId9"/>
    <p:sldLayoutId id="2147485798" r:id="rId10"/>
    <p:sldLayoutId id="2147485799" r:id="rId11"/>
    <p:sldLayoutId id="214748580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risUPC" pitchFamily="34" charset="-34"/>
          <a:cs typeface="IrisUPC" pitchFamily="34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risUPC" pitchFamily="34" charset="-34"/>
          <a:cs typeface="IrisUPC" pitchFamily="34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risUPC" pitchFamily="34" charset="-34"/>
          <a:cs typeface="IrisUPC" pitchFamily="34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risUPC" pitchFamily="34" charset="-34"/>
          <a:cs typeface="IrisUPC" pitchFamily="34" charset="-34"/>
        </a:defRPr>
      </a:lvl5pPr>
      <a:lvl6pPr marL="457200" algn="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risUPC" pitchFamily="34" charset="-34"/>
          <a:cs typeface="IrisUPC" pitchFamily="34" charset="-34"/>
        </a:defRPr>
      </a:lvl6pPr>
      <a:lvl7pPr marL="914400" algn="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risUPC" pitchFamily="34" charset="-34"/>
          <a:cs typeface="IrisUPC" pitchFamily="34" charset="-34"/>
        </a:defRPr>
      </a:lvl7pPr>
      <a:lvl8pPr marL="1371600" algn="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risUPC" pitchFamily="34" charset="-34"/>
          <a:cs typeface="IrisUPC" pitchFamily="34" charset="-34"/>
        </a:defRPr>
      </a:lvl8pPr>
      <a:lvl9pPr marL="1828800" algn="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risUPC" pitchFamily="34" charset="-34"/>
          <a:cs typeface="IrisUPC" pitchFamily="34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 b="1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 b="1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 b="1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="1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="1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="1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="1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="1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1847"/>
            </a:gs>
            <a:gs pos="50000">
              <a:schemeClr val="bg1"/>
            </a:gs>
            <a:gs pos="100000">
              <a:srgbClr val="001847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850900"/>
            <a:ext cx="9144000" cy="60071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3200" baseline="-25000">
              <a:solidFill>
                <a:srgbClr val="FFFFFF"/>
              </a:solidFill>
              <a:latin typeface="Angsana New" pitchFamily="18" charset="-34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8280400" y="6581775"/>
            <a:ext cx="736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IrisUPC" pitchFamily="34" charset="-34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IrisUPC" pitchFamily="34" charset="-34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IrisUPC" pitchFamily="34" charset="-34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IrisUPC" pitchFamily="34" charset="-34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IrisUPC" pitchFamily="34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IrisUPC" pitchFamily="34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IrisUPC" pitchFamily="34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IrisUPC" pitchFamily="34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IrisUPC" pitchFamily="34" charset="-34"/>
                <a:cs typeface="Angsana New" pitchFamily="18" charset="-34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5C82324B-988B-469E-AE4C-A9D6C38F9E2B}" type="slidenum">
              <a:rPr lang="en-US" sz="1200" b="1" smtClean="0">
                <a:solidFill>
                  <a:srgbClr val="333399"/>
                </a:solidFill>
                <a:cs typeface="IrisUPC" pitchFamily="34" charset="-34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th-TH" sz="1200" b="1">
              <a:solidFill>
                <a:srgbClr val="333399"/>
              </a:solidFill>
              <a:cs typeface="IrisUPC" pitchFamily="34" charset="-34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25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22250" y="6611938"/>
            <a:ext cx="792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333399"/>
                </a:solidFill>
                <a:cs typeface="IrisUPC" pitchFamily="34" charset="-34"/>
              </a:rPr>
              <a:t>Jan  22,  2009</a:t>
            </a:r>
            <a:endParaRPr lang="th-TH" sz="1000" b="1">
              <a:solidFill>
                <a:srgbClr val="333399"/>
              </a:solidFill>
              <a:cs typeface="IrisUPC" pitchFamily="34" charset="-34"/>
            </a:endParaRPr>
          </a:p>
        </p:txBody>
      </p:sp>
      <p:pic>
        <p:nvPicPr>
          <p:cNvPr id="4102" name="Picture 6" descr="logo_nia_w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86C5F0"/>
              </a:clrFrom>
              <a:clrTo>
                <a:srgbClr val="86C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6"/>
          <a:stretch>
            <a:fillRect/>
          </a:stretch>
        </p:blipFill>
        <p:spPr bwMode="black">
          <a:xfrm>
            <a:off x="239713" y="28575"/>
            <a:ext cx="147637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แถบสี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3438"/>
            <a:ext cx="9144000" cy="6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head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979613" y="138113"/>
            <a:ext cx="68595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7924721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803" r:id="rId1"/>
    <p:sldLayoutId id="2147485804" r:id="rId2"/>
    <p:sldLayoutId id="2147485805" r:id="rId3"/>
    <p:sldLayoutId id="2147485806" r:id="rId4"/>
    <p:sldLayoutId id="2147485807" r:id="rId5"/>
    <p:sldLayoutId id="2147485808" r:id="rId6"/>
    <p:sldLayoutId id="2147485809" r:id="rId7"/>
    <p:sldLayoutId id="2147485810" r:id="rId8"/>
    <p:sldLayoutId id="2147485811" r:id="rId9"/>
    <p:sldLayoutId id="2147485812" r:id="rId10"/>
    <p:sldLayoutId id="2147485813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risUPC" pitchFamily="34" charset="-34"/>
          <a:cs typeface="Angsana New" pitchFamily="18" charset="-34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risUPC" pitchFamily="34" charset="-34"/>
          <a:cs typeface="Angsana New" pitchFamily="18" charset="-34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risUPC" pitchFamily="34" charset="-34"/>
          <a:cs typeface="Angsana New" pitchFamily="18" charset="-34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risUPC" pitchFamily="34" charset="-34"/>
          <a:cs typeface="Angsana New" pitchFamily="18" charset="-34"/>
        </a:defRPr>
      </a:lvl5pPr>
      <a:lvl6pPr marL="457200" algn="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risUPC" pitchFamily="34" charset="-34"/>
          <a:cs typeface="Angsana New" pitchFamily="18" charset="-34"/>
        </a:defRPr>
      </a:lvl6pPr>
      <a:lvl7pPr marL="914400" algn="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risUPC" pitchFamily="34" charset="-34"/>
          <a:cs typeface="Angsana New" pitchFamily="18" charset="-34"/>
        </a:defRPr>
      </a:lvl7pPr>
      <a:lvl8pPr marL="1371600" algn="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risUPC" pitchFamily="34" charset="-34"/>
          <a:cs typeface="Angsana New" pitchFamily="18" charset="-34"/>
        </a:defRPr>
      </a:lvl8pPr>
      <a:lvl9pPr marL="1828800" algn="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risUPC" pitchFamily="34" charset="-34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 b="1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 b="1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 b="1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="1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="1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="1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="1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="1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79388"/>
            <a:ext cx="87137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258888"/>
            <a:ext cx="878522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Click to edit Master text styles</a:t>
            </a:r>
          </a:p>
          <a:p>
            <a:pPr lvl="1"/>
            <a:r>
              <a:rPr lang="th-TH"/>
              <a:t>Second level</a:t>
            </a:r>
          </a:p>
          <a:p>
            <a:pPr lvl="2"/>
            <a:r>
              <a:rPr lang="th-TH"/>
              <a:t>Third level</a:t>
            </a:r>
          </a:p>
          <a:p>
            <a:pPr lvl="3"/>
            <a:r>
              <a:rPr lang="th-TH"/>
              <a:t>Fourth level</a:t>
            </a:r>
          </a:p>
          <a:p>
            <a:pPr lvl="4"/>
            <a:r>
              <a:rPr lang="th-TH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fld id="{B40AB623-1CB1-4992-A42A-5139512FA61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010400" y="6597650"/>
            <a:ext cx="21336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114F917C-6321-4B03-BBCF-B3834A32C936}" type="slidenum">
              <a:rPr lang="en-US" sz="1400" b="1" smtClean="0">
                <a:solidFill>
                  <a:srgbClr val="000066"/>
                </a:solidFill>
              </a:rPr>
              <a:pPr algn="r"/>
              <a:t>‹#›</a:t>
            </a:fld>
            <a:endParaRPr lang="th-TH" sz="1400" b="1">
              <a:solidFill>
                <a:srgbClr val="000066"/>
              </a:solidFill>
            </a:endParaRPr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97650"/>
            <a:ext cx="2133600" cy="26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fld id="{E9C356BB-7B2F-4BFE-B36F-0C950E4F6CFA}" type="datetime3">
              <a:rPr lang="en-US"/>
              <a:pPr>
                <a:defRPr/>
              </a:pPr>
              <a:t>19 September 2019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432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65" r:id="rId1"/>
    <p:sldLayoutId id="2147485866" r:id="rId2"/>
    <p:sldLayoutId id="2147485867" r:id="rId3"/>
    <p:sldLayoutId id="2147485868" r:id="rId4"/>
    <p:sldLayoutId id="2147485869" r:id="rId5"/>
    <p:sldLayoutId id="2147485870" r:id="rId6"/>
    <p:sldLayoutId id="2147485871" r:id="rId7"/>
    <p:sldLayoutId id="2147485872" r:id="rId8"/>
    <p:sldLayoutId id="2147485873" r:id="rId9"/>
    <p:sldLayoutId id="2147485874" r:id="rId10"/>
    <p:sldLayoutId id="2147485875" r:id="rId11"/>
  </p:sldLayoutIdLst>
  <p:hf sldNum="0"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800" b="1">
          <a:solidFill>
            <a:srgbClr val="000066"/>
          </a:solidFill>
          <a:latin typeface="IrisUPC" pitchFamily="34" charset="-34"/>
          <a:cs typeface="IrisUPC" pitchFamily="34" charset="-34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800" b="1">
          <a:solidFill>
            <a:srgbClr val="000066"/>
          </a:solidFill>
          <a:latin typeface="IrisUPC" pitchFamily="34" charset="-34"/>
          <a:cs typeface="IrisUPC" pitchFamily="34" charset="-34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800" b="1">
          <a:solidFill>
            <a:srgbClr val="000066"/>
          </a:solidFill>
          <a:latin typeface="IrisUPC" pitchFamily="34" charset="-34"/>
          <a:cs typeface="IrisUPC" pitchFamily="34" charset="-34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800" b="1">
          <a:solidFill>
            <a:srgbClr val="000066"/>
          </a:solidFill>
          <a:latin typeface="IrisUPC" pitchFamily="34" charset="-34"/>
          <a:cs typeface="IrisUPC" pitchFamily="34" charset="-34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800" b="1">
          <a:solidFill>
            <a:srgbClr val="000066"/>
          </a:solidFill>
          <a:latin typeface="IrisUPC" pitchFamily="34" charset="-34"/>
          <a:cs typeface="IrisUPC" pitchFamily="34" charset="-34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800" b="1">
          <a:solidFill>
            <a:srgbClr val="000066"/>
          </a:solidFill>
          <a:latin typeface="IrisUPC" pitchFamily="34" charset="-34"/>
          <a:cs typeface="IrisUPC" pitchFamily="34" charset="-34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800" b="1">
          <a:solidFill>
            <a:srgbClr val="000066"/>
          </a:solidFill>
          <a:latin typeface="IrisUPC" pitchFamily="34" charset="-34"/>
          <a:cs typeface="IrisUPC" pitchFamily="34" charset="-34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800" b="1">
          <a:solidFill>
            <a:srgbClr val="000066"/>
          </a:solidFill>
          <a:latin typeface="IrisUPC" pitchFamily="34" charset="-34"/>
          <a:cs typeface="IrisUPC" pitchFamily="34" charset="-34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FF6600"/>
        </a:buClr>
        <a:buChar char="•"/>
        <a:defRPr sz="4800" b="1">
          <a:solidFill>
            <a:srgbClr val="A5002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FF6600"/>
        </a:buClr>
        <a:buChar char="•"/>
        <a:defRPr sz="4400" b="1">
          <a:solidFill>
            <a:srgbClr val="000066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FF6600"/>
        </a:buClr>
        <a:buChar char="•"/>
        <a:defRPr sz="4000" b="1">
          <a:solidFill>
            <a:srgbClr val="000066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FF6600"/>
        </a:buClr>
        <a:buChar char="•"/>
        <a:defRPr sz="3600" b="1">
          <a:solidFill>
            <a:srgbClr val="000066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FF6600"/>
        </a:buClr>
        <a:buChar char="•"/>
        <a:defRPr sz="3200" b="1">
          <a:solidFill>
            <a:srgbClr val="000066"/>
          </a:solidFill>
          <a:latin typeface="+mn-lt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FF6600"/>
        </a:buClr>
        <a:buChar char="•"/>
        <a:defRPr sz="3200" b="1">
          <a:solidFill>
            <a:srgbClr val="000066"/>
          </a:solidFill>
          <a:latin typeface="+mn-lt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FF6600"/>
        </a:buClr>
        <a:buChar char="•"/>
        <a:defRPr sz="3200" b="1">
          <a:solidFill>
            <a:srgbClr val="000066"/>
          </a:solidFill>
          <a:latin typeface="+mn-lt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FF6600"/>
        </a:buClr>
        <a:buChar char="•"/>
        <a:defRPr sz="3200" b="1">
          <a:solidFill>
            <a:srgbClr val="000066"/>
          </a:solidFill>
          <a:latin typeface="+mn-lt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FF6600"/>
        </a:buClr>
        <a:buChar char="•"/>
        <a:defRPr sz="3200" b="1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79389" y="179388"/>
            <a:ext cx="8713787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Click to edit Master title style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9" y="1258890"/>
            <a:ext cx="878522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Click to edit Master text styles</a:t>
            </a:r>
          </a:p>
          <a:p>
            <a:pPr lvl="1"/>
            <a:r>
              <a:rPr lang="th-TH"/>
              <a:t>Second level</a:t>
            </a:r>
          </a:p>
          <a:p>
            <a:pPr lvl="2"/>
            <a:r>
              <a:rPr lang="th-TH"/>
              <a:t>Third level</a:t>
            </a:r>
          </a:p>
          <a:p>
            <a:pPr lvl="3"/>
            <a:r>
              <a:rPr lang="th-TH"/>
              <a:t>Fourth level</a:t>
            </a:r>
          </a:p>
          <a:p>
            <a:pPr lvl="4"/>
            <a:r>
              <a:rPr lang="th-TH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92">
                <a:solidFill>
                  <a:srgbClr val="000066"/>
                </a:solidFill>
              </a:defRPr>
            </a:lvl1pPr>
          </a:lstStyle>
          <a:p>
            <a:pPr defTabSz="844083">
              <a:defRPr/>
            </a:pPr>
            <a:fld id="{BACA4B47-FD6A-4075-AF44-DC203139AF58}" type="slidenum">
              <a:rPr lang="en-US" smtClean="0"/>
              <a:pPr defTabSz="844083">
                <a:defRPr/>
              </a:pPr>
              <a:t>‹#›</a:t>
            </a:fld>
            <a:endParaRPr lang="th-TH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7010400" y="6597652"/>
            <a:ext cx="21336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104F96-2782-4470-AE66-0EA66F328F38}" type="slidenum">
              <a:rPr kumimoji="0" lang="en-US" sz="1292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IrisUPC" pitchFamily="34" charset="-34"/>
                <a:ea typeface="+mn-ea"/>
                <a:cs typeface="Angsana New" pitchFamily="18" charset="-34"/>
              </a:rPr>
              <a:pPr marL="0" marR="0" lvl="0" indent="0" algn="r" defTabSz="8440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92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IrisUPC" pitchFamily="34" charset="-34"/>
              <a:ea typeface="+mn-ea"/>
              <a:cs typeface="Angsana New" pitchFamily="18" charset="-34"/>
            </a:endParaRPr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97650"/>
            <a:ext cx="2133600" cy="26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92" b="1">
                <a:solidFill>
                  <a:srgbClr val="000066"/>
                </a:solidFill>
              </a:defRPr>
            </a:lvl1pPr>
          </a:lstStyle>
          <a:p>
            <a:pPr defTabSz="844083">
              <a:defRPr/>
            </a:pPr>
            <a:fld id="{05C681D8-4DEB-4830-909B-783F93ACDB17}" type="datetime4">
              <a:rPr lang="en-US" smtClean="0"/>
              <a:pPr defTabSz="844083">
                <a:defRPr/>
              </a:pPr>
              <a:t>September 19, 2019</a:t>
            </a:fld>
            <a:endParaRPr lang="th-TH"/>
          </a:p>
        </p:txBody>
      </p:sp>
      <p:pic>
        <p:nvPicPr>
          <p:cNvPr id="7" name="Picture 9" descr="TP-1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9144000" cy="1083963"/>
          </a:xfrm>
          <a:prstGeom prst="rect">
            <a:avLst/>
          </a:prstGeom>
        </p:spPr>
      </p:pic>
      <p:pic>
        <p:nvPicPr>
          <p:cNvPr id="8" name="Picture 10" descr="C:\Users\acer\Desktop\MyCloud Booklet\16 07 07 Elements Render\67.png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2508" y="6554469"/>
            <a:ext cx="1129972" cy="25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26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01" r:id="rId1"/>
    <p:sldLayoutId id="2147485902" r:id="rId2"/>
    <p:sldLayoutId id="2147485903" r:id="rId3"/>
    <p:sldLayoutId id="2147485904" r:id="rId4"/>
    <p:sldLayoutId id="2147485905" r:id="rId5"/>
    <p:sldLayoutId id="2147485906" r:id="rId6"/>
    <p:sldLayoutId id="2147485907" r:id="rId7"/>
    <p:sldLayoutId id="2147485908" r:id="rId8"/>
    <p:sldLayoutId id="2147485909" r:id="rId9"/>
    <p:sldLayoutId id="2147485910" r:id="rId10"/>
    <p:sldLayoutId id="2147485911" r:id="rId11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31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31" b="1">
          <a:solidFill>
            <a:srgbClr val="000066"/>
          </a:solidFill>
          <a:latin typeface="IrisUPC" pitchFamily="34" charset="-34"/>
          <a:cs typeface="IrisUPC" pitchFamily="34" charset="-34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31" b="1">
          <a:solidFill>
            <a:srgbClr val="000066"/>
          </a:solidFill>
          <a:latin typeface="IrisUPC" pitchFamily="34" charset="-34"/>
          <a:cs typeface="IrisUPC" pitchFamily="34" charset="-34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31" b="1">
          <a:solidFill>
            <a:srgbClr val="000066"/>
          </a:solidFill>
          <a:latin typeface="IrisUPC" pitchFamily="34" charset="-34"/>
          <a:cs typeface="IrisUPC" pitchFamily="34" charset="-34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31" b="1">
          <a:solidFill>
            <a:srgbClr val="000066"/>
          </a:solidFill>
          <a:latin typeface="IrisUPC" pitchFamily="34" charset="-34"/>
          <a:cs typeface="IrisUPC" pitchFamily="34" charset="-34"/>
        </a:defRPr>
      </a:lvl5pPr>
      <a:lvl6pPr marL="422041" algn="l" rtl="0" fontAlgn="base">
        <a:lnSpc>
          <a:spcPct val="80000"/>
        </a:lnSpc>
        <a:spcBef>
          <a:spcPct val="0"/>
        </a:spcBef>
        <a:spcAft>
          <a:spcPct val="0"/>
        </a:spcAft>
        <a:defRPr sz="4431" b="1">
          <a:solidFill>
            <a:srgbClr val="000066"/>
          </a:solidFill>
          <a:latin typeface="IrisUPC" pitchFamily="34" charset="-34"/>
          <a:cs typeface="IrisUPC" pitchFamily="34" charset="-34"/>
        </a:defRPr>
      </a:lvl6pPr>
      <a:lvl7pPr marL="844083" algn="l" rtl="0" fontAlgn="base">
        <a:lnSpc>
          <a:spcPct val="80000"/>
        </a:lnSpc>
        <a:spcBef>
          <a:spcPct val="0"/>
        </a:spcBef>
        <a:spcAft>
          <a:spcPct val="0"/>
        </a:spcAft>
        <a:defRPr sz="4431" b="1">
          <a:solidFill>
            <a:srgbClr val="000066"/>
          </a:solidFill>
          <a:latin typeface="IrisUPC" pitchFamily="34" charset="-34"/>
          <a:cs typeface="IrisUPC" pitchFamily="34" charset="-34"/>
        </a:defRPr>
      </a:lvl7pPr>
      <a:lvl8pPr marL="1266124" algn="l" rtl="0" fontAlgn="base">
        <a:lnSpc>
          <a:spcPct val="80000"/>
        </a:lnSpc>
        <a:spcBef>
          <a:spcPct val="0"/>
        </a:spcBef>
        <a:spcAft>
          <a:spcPct val="0"/>
        </a:spcAft>
        <a:defRPr sz="4431" b="1">
          <a:solidFill>
            <a:srgbClr val="000066"/>
          </a:solidFill>
          <a:latin typeface="IrisUPC" pitchFamily="34" charset="-34"/>
          <a:cs typeface="IrisUPC" pitchFamily="34" charset="-34"/>
        </a:defRPr>
      </a:lvl8pPr>
      <a:lvl9pPr marL="1688165" algn="l" rtl="0" fontAlgn="base">
        <a:lnSpc>
          <a:spcPct val="80000"/>
        </a:lnSpc>
        <a:spcBef>
          <a:spcPct val="0"/>
        </a:spcBef>
        <a:spcAft>
          <a:spcPct val="0"/>
        </a:spcAft>
        <a:defRPr sz="4431" b="1">
          <a:solidFill>
            <a:srgbClr val="000066"/>
          </a:solidFill>
          <a:latin typeface="IrisUPC" pitchFamily="34" charset="-34"/>
          <a:cs typeface="IrisUPC" pitchFamily="34" charset="-34"/>
        </a:defRPr>
      </a:lvl9pPr>
    </p:titleStyle>
    <p:bodyStyle>
      <a:lvl1pPr marL="316531" indent="-316531" algn="l" rtl="0" eaLnBrk="0" fontAlgn="base" hangingPunct="0">
        <a:spcBef>
          <a:spcPct val="0"/>
        </a:spcBef>
        <a:spcAft>
          <a:spcPct val="0"/>
        </a:spcAft>
        <a:buClr>
          <a:srgbClr val="FF6600"/>
        </a:buClr>
        <a:buChar char="•"/>
        <a:defRPr sz="4431" b="1">
          <a:solidFill>
            <a:srgbClr val="A5002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0"/>
        </a:spcBef>
        <a:spcAft>
          <a:spcPct val="0"/>
        </a:spcAft>
        <a:buClr>
          <a:srgbClr val="FF6600"/>
        </a:buClr>
        <a:buChar char="•"/>
        <a:defRPr sz="4062" b="1">
          <a:solidFill>
            <a:srgbClr val="000066"/>
          </a:solidFill>
          <a:latin typeface="+mn-lt"/>
          <a:cs typeface="+mn-cs"/>
        </a:defRPr>
      </a:lvl2pPr>
      <a:lvl3pPr marL="1055103" indent="-211021" algn="l" rtl="0" eaLnBrk="0" fontAlgn="base" hangingPunct="0">
        <a:spcBef>
          <a:spcPct val="0"/>
        </a:spcBef>
        <a:spcAft>
          <a:spcPct val="0"/>
        </a:spcAft>
        <a:buClr>
          <a:srgbClr val="FF6600"/>
        </a:buClr>
        <a:buChar char="•"/>
        <a:defRPr sz="3692" b="1">
          <a:solidFill>
            <a:srgbClr val="000066"/>
          </a:solidFill>
          <a:latin typeface="+mn-lt"/>
          <a:cs typeface="+mn-cs"/>
        </a:defRPr>
      </a:lvl3pPr>
      <a:lvl4pPr marL="1477145" indent="-211021" algn="l" rtl="0" eaLnBrk="0" fontAlgn="base" hangingPunct="0">
        <a:spcBef>
          <a:spcPct val="0"/>
        </a:spcBef>
        <a:spcAft>
          <a:spcPct val="0"/>
        </a:spcAft>
        <a:buClr>
          <a:srgbClr val="FF6600"/>
        </a:buClr>
        <a:buChar char="•"/>
        <a:defRPr sz="3323" b="1">
          <a:solidFill>
            <a:srgbClr val="000066"/>
          </a:solidFill>
          <a:latin typeface="+mn-lt"/>
          <a:cs typeface="+mn-cs"/>
        </a:defRPr>
      </a:lvl4pPr>
      <a:lvl5pPr marL="1899186" indent="-211021" algn="l" rtl="0" eaLnBrk="0" fontAlgn="base" hangingPunct="0">
        <a:spcBef>
          <a:spcPct val="0"/>
        </a:spcBef>
        <a:spcAft>
          <a:spcPct val="0"/>
        </a:spcAft>
        <a:buClr>
          <a:srgbClr val="FF6600"/>
        </a:buClr>
        <a:buChar char="•"/>
        <a:defRPr sz="2954" b="1">
          <a:solidFill>
            <a:srgbClr val="000066"/>
          </a:solidFill>
          <a:latin typeface="+mn-lt"/>
          <a:cs typeface="+mn-cs"/>
        </a:defRPr>
      </a:lvl5pPr>
      <a:lvl6pPr marL="2321227" indent="-211021" algn="l" rtl="0" fontAlgn="base">
        <a:spcBef>
          <a:spcPct val="0"/>
        </a:spcBef>
        <a:spcAft>
          <a:spcPct val="0"/>
        </a:spcAft>
        <a:buClr>
          <a:srgbClr val="FF6600"/>
        </a:buClr>
        <a:buChar char="•"/>
        <a:defRPr sz="2954" b="1">
          <a:solidFill>
            <a:srgbClr val="000066"/>
          </a:solidFill>
          <a:latin typeface="+mn-lt"/>
          <a:cs typeface="+mn-cs"/>
        </a:defRPr>
      </a:lvl6pPr>
      <a:lvl7pPr marL="2743269" indent="-211021" algn="l" rtl="0" fontAlgn="base">
        <a:spcBef>
          <a:spcPct val="0"/>
        </a:spcBef>
        <a:spcAft>
          <a:spcPct val="0"/>
        </a:spcAft>
        <a:buClr>
          <a:srgbClr val="FF6600"/>
        </a:buClr>
        <a:buChar char="•"/>
        <a:defRPr sz="2954" b="1">
          <a:solidFill>
            <a:srgbClr val="000066"/>
          </a:solidFill>
          <a:latin typeface="+mn-lt"/>
          <a:cs typeface="+mn-cs"/>
        </a:defRPr>
      </a:lvl7pPr>
      <a:lvl8pPr marL="3165310" indent="-211021" algn="l" rtl="0" fontAlgn="base">
        <a:spcBef>
          <a:spcPct val="0"/>
        </a:spcBef>
        <a:spcAft>
          <a:spcPct val="0"/>
        </a:spcAft>
        <a:buClr>
          <a:srgbClr val="FF6600"/>
        </a:buClr>
        <a:buChar char="•"/>
        <a:defRPr sz="2954" b="1">
          <a:solidFill>
            <a:srgbClr val="000066"/>
          </a:solidFill>
          <a:latin typeface="+mn-lt"/>
          <a:cs typeface="+mn-cs"/>
        </a:defRPr>
      </a:lvl8pPr>
      <a:lvl9pPr marL="3587351" indent="-211021" algn="l" rtl="0" fontAlgn="base">
        <a:spcBef>
          <a:spcPct val="0"/>
        </a:spcBef>
        <a:spcAft>
          <a:spcPct val="0"/>
        </a:spcAft>
        <a:buClr>
          <a:srgbClr val="FF6600"/>
        </a:buClr>
        <a:buChar char="•"/>
        <a:defRPr sz="2954" b="1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8440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25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C89A41-3548-4CB8-BFB6-39E0A948BCB2}" type="datetimeFigureOut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19/09/62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B0D9F-829B-4089-92EB-E0DE41E3A4E7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7" name="Picture 9" descr="TP-1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108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1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13" r:id="rId1"/>
    <p:sldLayoutId id="2147485914" r:id="rId2"/>
    <p:sldLayoutId id="2147485915" r:id="rId3"/>
    <p:sldLayoutId id="2147485916" r:id="rId4"/>
    <p:sldLayoutId id="2147485917" r:id="rId5"/>
    <p:sldLayoutId id="2147485918" r:id="rId6"/>
    <p:sldLayoutId id="2147485919" r:id="rId7"/>
    <p:sldLayoutId id="2147485920" r:id="rId8"/>
    <p:sldLayoutId id="2147485921" r:id="rId9"/>
    <p:sldLayoutId id="2147485922" r:id="rId10"/>
    <p:sldLayoutId id="2147485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P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8396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72480" y="18864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bg1"/>
                </a:solidFill>
                <a:cs typeface="TH SarabunPSK" panose="020B0500040200020003" pitchFamily="34" charset="-34"/>
              </a:rPr>
              <a:t>Project Title and Applicant</a:t>
            </a:r>
            <a:endParaRPr lang="th-TH" b="1" dirty="0">
              <a:solidFill>
                <a:schemeClr val="bg1"/>
              </a:solidFill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1804" y="2671172"/>
            <a:ext cx="810039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ln w="0"/>
                <a:solidFill>
                  <a:srgbClr val="000099"/>
                </a:solidFill>
                <a:latin typeface="+mj-lt"/>
                <a:cs typeface="+mj-cs"/>
              </a:rPr>
              <a:t>ชื่อโครงการ</a:t>
            </a:r>
            <a:endParaRPr lang="en-US" sz="4000" b="1" dirty="0">
              <a:ln w="0"/>
              <a:solidFill>
                <a:srgbClr val="000099"/>
              </a:solidFill>
              <a:latin typeface="+mj-lt"/>
              <a:cs typeface="+mj-cs"/>
            </a:endParaRPr>
          </a:p>
          <a:p>
            <a:pPr algn="ctr"/>
            <a:r>
              <a:rPr lang="th-TH" sz="3600" b="1" spc="-60" dirty="0">
                <a:solidFill>
                  <a:srgbClr val="000099"/>
                </a:solidFill>
                <a:effectLst>
                  <a:glow rad="152400">
                    <a:schemeClr val="bg1"/>
                  </a:glow>
                </a:effectLst>
                <a:latin typeface="+mj-lt"/>
                <a:cs typeface="+mj-cs"/>
              </a:rPr>
              <a:t>รหัสโครงการ</a:t>
            </a:r>
            <a:endParaRPr lang="en-US" sz="3600" b="1" spc="-60" dirty="0">
              <a:solidFill>
                <a:srgbClr val="000099"/>
              </a:solidFill>
              <a:effectLst>
                <a:glow rad="152400">
                  <a:schemeClr val="bg1"/>
                </a:glow>
              </a:effectLst>
              <a:latin typeface="+mj-lt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3063" y="5301208"/>
            <a:ext cx="85394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3200" dirty="0">
                <a:ln w="0"/>
                <a:latin typeface="+mj-lt"/>
                <a:cs typeface="+mj-cs"/>
              </a:rPr>
              <a:t>ผู้เสนอโครงการ: </a:t>
            </a:r>
            <a:r>
              <a:rPr lang="th-TH" sz="3200" b="1" dirty="0">
                <a:ln w="0"/>
                <a:solidFill>
                  <a:srgbClr val="000099"/>
                </a:solidFill>
                <a:latin typeface="+mj-lt"/>
                <a:cs typeface="+mj-cs"/>
              </a:rPr>
              <a:t>บริษัท </a:t>
            </a:r>
            <a:r>
              <a:rPr lang="en-US" sz="3200" b="1" dirty="0">
                <a:ln w="0"/>
                <a:solidFill>
                  <a:srgbClr val="000099"/>
                </a:solidFill>
                <a:latin typeface="+mj-lt"/>
                <a:cs typeface="+mj-cs"/>
              </a:rPr>
              <a:t>XX </a:t>
            </a:r>
            <a:r>
              <a:rPr lang="th-TH" sz="3200" b="1" dirty="0">
                <a:ln w="0"/>
                <a:solidFill>
                  <a:srgbClr val="000099"/>
                </a:solidFill>
                <a:latin typeface="+mj-lt"/>
                <a:cs typeface="+mj-cs"/>
              </a:rPr>
              <a:t>จำกัด</a:t>
            </a:r>
            <a:endParaRPr lang="en-US" sz="3200" b="1" dirty="0">
              <a:ln w="0"/>
              <a:solidFill>
                <a:srgbClr val="000099"/>
              </a:solidFill>
              <a:latin typeface="+mj-lt"/>
              <a:cs typeface="+mj-cs"/>
            </a:endParaRPr>
          </a:p>
          <a:p>
            <a:pPr algn="r"/>
            <a:r>
              <a:rPr lang="th-TH" sz="3200" dirty="0">
                <a:ln w="0"/>
                <a:latin typeface="+mj-lt"/>
                <a:cs typeface="+mj-cs"/>
              </a:rPr>
              <a:t>โดย: </a:t>
            </a:r>
            <a:r>
              <a:rPr lang="th-TH" sz="3200" b="1" spc="-80" dirty="0">
                <a:solidFill>
                  <a:srgbClr val="000099"/>
                </a:solidFill>
                <a:effectLst>
                  <a:glow rad="152400">
                    <a:schemeClr val="bg1"/>
                  </a:glow>
                </a:effectLst>
                <a:latin typeface="+mj-lt"/>
                <a:cs typeface="+mj-cs"/>
              </a:rPr>
              <a:t>คุณ</a:t>
            </a:r>
            <a:endParaRPr lang="en-US" sz="3200" b="1" spc="-80" dirty="0">
              <a:solidFill>
                <a:srgbClr val="000099"/>
              </a:solidFill>
              <a:effectLst>
                <a:glow rad="152400">
                  <a:schemeClr val="bg1"/>
                </a:glow>
              </a:effectLst>
              <a:latin typeface="+mj-lt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571" y="1131646"/>
            <a:ext cx="85394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-80" dirty="0">
                <a:solidFill>
                  <a:srgbClr val="FF0000"/>
                </a:solidFill>
                <a:effectLst>
                  <a:glow rad="152400">
                    <a:schemeClr val="bg1"/>
                  </a:glow>
                </a:effectLst>
                <a:latin typeface="+mj-lt"/>
                <a:cs typeface="+mj-cs"/>
              </a:rPr>
              <a:t>Note: </a:t>
            </a:r>
            <a:r>
              <a:rPr lang="en-US" sz="3200" b="1" spc="-80" dirty="0">
                <a:solidFill>
                  <a:srgbClr val="FF0000"/>
                </a:solidFill>
                <a:effectLst>
                  <a:glow rad="152400">
                    <a:schemeClr val="bg1"/>
                  </a:glow>
                </a:effectLst>
              </a:rPr>
              <a:t>Please do not change the font </a:t>
            </a:r>
            <a:r>
              <a:rPr lang="en-US" sz="3200" b="1" spc="-80" dirty="0">
                <a:solidFill>
                  <a:srgbClr val="FF0000"/>
                </a:solidFill>
                <a:effectLst>
                  <a:glow rad="152400">
                    <a:schemeClr val="bg1"/>
                  </a:glow>
                </a:effectLst>
                <a:latin typeface="+mj-lt"/>
                <a:cs typeface="+mj-cs"/>
              </a:rPr>
              <a:t>(</a:t>
            </a:r>
            <a:r>
              <a:rPr lang="en-US" sz="3200" b="1" spc="-80" dirty="0">
                <a:solidFill>
                  <a:srgbClr val="FF0000"/>
                </a:solidFill>
                <a:effectLst>
                  <a:glow rad="152400">
                    <a:schemeClr val="bg1"/>
                  </a:glow>
                </a:effectLst>
              </a:rPr>
              <a:t>Please use ‘</a:t>
            </a:r>
            <a:r>
              <a:rPr lang="en-US" sz="3200" b="1" spc="-80" dirty="0" err="1">
                <a:solidFill>
                  <a:srgbClr val="FF0000"/>
                </a:solidFill>
                <a:effectLst>
                  <a:glow rad="152400">
                    <a:schemeClr val="bg1"/>
                  </a:glow>
                </a:effectLst>
              </a:rPr>
              <a:t>IrisUPC</a:t>
            </a:r>
            <a:r>
              <a:rPr lang="en-US" sz="3200" b="1" spc="-80" dirty="0">
                <a:solidFill>
                  <a:srgbClr val="FF0000"/>
                </a:solidFill>
                <a:effectLst>
                  <a:glow rad="152400">
                    <a:schemeClr val="bg1"/>
                  </a:glow>
                </a:effectLst>
              </a:rPr>
              <a:t>’ Font</a:t>
            </a:r>
            <a:r>
              <a:rPr lang="en-US" sz="3200" b="1" spc="-80" dirty="0">
                <a:solidFill>
                  <a:srgbClr val="FF0000"/>
                </a:solidFill>
                <a:effectLst>
                  <a:glow rad="152400">
                    <a:schemeClr val="bg1"/>
                  </a:glow>
                </a:effectLst>
                <a:latin typeface="+mj-lt"/>
                <a:cs typeface="+mj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43847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P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83963"/>
          </a:xfrm>
          <a:prstGeom prst="rect">
            <a:avLst/>
          </a:prstGeom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272480" y="116633"/>
            <a:ext cx="748883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800" b="1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Our Team</a:t>
            </a:r>
            <a:endParaRPr lang="th-TH" sz="48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72481" y="1061516"/>
            <a:ext cx="8620000" cy="553613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3600" b="1">
                <a:solidFill>
                  <a:srgbClr val="A5002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3200" b="1">
                <a:solidFill>
                  <a:srgbClr val="000066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800" b="1">
                <a:solidFill>
                  <a:srgbClr val="000066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 b="1">
                <a:solidFill>
                  <a:srgbClr val="000066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spc="-20" dirty="0">
                <a:solidFill>
                  <a:srgbClr val="000099"/>
                </a:solidFill>
              </a:rPr>
              <a:t>(Key Person)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5D161F2-032C-4B41-B78E-F749860FEC55}"/>
              </a:ext>
            </a:extLst>
          </p:cNvPr>
          <p:cNvGrpSpPr/>
          <p:nvPr/>
        </p:nvGrpSpPr>
        <p:grpSpPr>
          <a:xfrm>
            <a:off x="3871101" y="4369451"/>
            <a:ext cx="1401798" cy="1363805"/>
            <a:chOff x="3779911" y="3327771"/>
            <a:chExt cx="1584177" cy="1363805"/>
          </a:xfrm>
        </p:grpSpPr>
        <p:sp>
          <p:nvSpPr>
            <p:cNvPr id="47" name="Text Placeholder 17">
              <a:extLst>
                <a:ext uri="{FF2B5EF4-FFF2-40B4-BE49-F238E27FC236}">
                  <a16:creationId xmlns:a16="http://schemas.microsoft.com/office/drawing/2014/main" id="{4382E57E-CCA4-1D4E-B943-A8E673FBA0D7}"/>
                </a:ext>
              </a:extLst>
            </p:cNvPr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Font typeface="Arial" pitchFamily="34" charset="0"/>
                <a:buNone/>
              </a:pPr>
              <a:r>
                <a:rPr lang="en-US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Name Here</a:t>
              </a:r>
            </a:p>
          </p:txBody>
        </p:sp>
        <p:sp>
          <p:nvSpPr>
            <p:cNvPr id="48" name="Text Placeholder 18">
              <a:extLst>
                <a:ext uri="{FF2B5EF4-FFF2-40B4-BE49-F238E27FC236}">
                  <a16:creationId xmlns:a16="http://schemas.microsoft.com/office/drawing/2014/main" id="{60C0D72D-71C4-004C-88E0-A89A993972D8}"/>
                </a:ext>
              </a:extLst>
            </p:cNvPr>
            <p:cNvSpPr txBox="1">
              <a:spLocks/>
            </p:cNvSpPr>
            <p:nvPr/>
          </p:nvSpPr>
          <p:spPr>
            <a:xfrm>
              <a:off x="3779911" y="355866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Font typeface="Arial" pitchFamily="34" charset="0"/>
                <a:buNone/>
              </a:pPr>
              <a:r>
                <a:rPr lang="en-US" sz="1200" dirty="0">
                  <a:solidFill>
                    <a:srgbClr val="0DD2D9"/>
                  </a:solidFill>
                  <a:latin typeface="Arial"/>
                  <a:ea typeface="Arial Unicode MS"/>
                  <a:cs typeface="Arial" pitchFamily="34" charset="0"/>
                </a:rPr>
                <a:t>Position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EF312E4-52DB-A04A-9B8C-991ED5C37359}"/>
                </a:ext>
              </a:extLst>
            </p:cNvPr>
            <p:cNvSpPr txBox="1"/>
            <p:nvPr/>
          </p:nvSpPr>
          <p:spPr>
            <a:xfrm>
              <a:off x="3779911" y="3860579"/>
              <a:ext cx="15841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847F162-1D53-5747-8E73-C34268751201}"/>
              </a:ext>
            </a:extLst>
          </p:cNvPr>
          <p:cNvGrpSpPr/>
          <p:nvPr/>
        </p:nvGrpSpPr>
        <p:grpSpPr>
          <a:xfrm>
            <a:off x="5543537" y="4369451"/>
            <a:ext cx="1401798" cy="1363805"/>
            <a:chOff x="3779911" y="3327771"/>
            <a:chExt cx="1584177" cy="1363805"/>
          </a:xfrm>
        </p:grpSpPr>
        <p:sp>
          <p:nvSpPr>
            <p:cNvPr id="51" name="Text Placeholder 17">
              <a:extLst>
                <a:ext uri="{FF2B5EF4-FFF2-40B4-BE49-F238E27FC236}">
                  <a16:creationId xmlns:a16="http://schemas.microsoft.com/office/drawing/2014/main" id="{83120850-EF41-8A4D-8951-4AC45B3FDEEF}"/>
                </a:ext>
              </a:extLst>
            </p:cNvPr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Font typeface="Arial" pitchFamily="34" charset="0"/>
                <a:buNone/>
              </a:pPr>
              <a:r>
                <a:rPr lang="en-US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Name Here</a:t>
              </a:r>
            </a:p>
          </p:txBody>
        </p:sp>
        <p:sp>
          <p:nvSpPr>
            <p:cNvPr id="52" name="Text Placeholder 18">
              <a:extLst>
                <a:ext uri="{FF2B5EF4-FFF2-40B4-BE49-F238E27FC236}">
                  <a16:creationId xmlns:a16="http://schemas.microsoft.com/office/drawing/2014/main" id="{B27EA450-2B4A-F64F-8A35-491CCA5210E1}"/>
                </a:ext>
              </a:extLst>
            </p:cNvPr>
            <p:cNvSpPr txBox="1">
              <a:spLocks/>
            </p:cNvSpPr>
            <p:nvPr/>
          </p:nvSpPr>
          <p:spPr>
            <a:xfrm>
              <a:off x="3779911" y="355866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Font typeface="Arial" pitchFamily="34" charset="0"/>
                <a:buNone/>
              </a:pPr>
              <a:r>
                <a:rPr lang="en-US" sz="1200" dirty="0">
                  <a:solidFill>
                    <a:srgbClr val="0DD2D9"/>
                  </a:solidFill>
                  <a:latin typeface="Arial"/>
                  <a:ea typeface="Arial Unicode MS"/>
                  <a:cs typeface="Arial" pitchFamily="34" charset="0"/>
                </a:rPr>
                <a:t>Position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F4FF2BE-4281-DE40-876F-428EB83575B7}"/>
                </a:ext>
              </a:extLst>
            </p:cNvPr>
            <p:cNvSpPr txBox="1"/>
            <p:nvPr/>
          </p:nvSpPr>
          <p:spPr>
            <a:xfrm>
              <a:off x="3779911" y="3860579"/>
              <a:ext cx="15841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86A5182-EAEA-0941-8DE1-8F8C4307C74D}"/>
              </a:ext>
            </a:extLst>
          </p:cNvPr>
          <p:cNvGrpSpPr/>
          <p:nvPr/>
        </p:nvGrpSpPr>
        <p:grpSpPr>
          <a:xfrm>
            <a:off x="7057601" y="4369451"/>
            <a:ext cx="1401798" cy="1363805"/>
            <a:chOff x="3779911" y="3327771"/>
            <a:chExt cx="1584177" cy="1363805"/>
          </a:xfrm>
        </p:grpSpPr>
        <p:sp>
          <p:nvSpPr>
            <p:cNvPr id="55" name="Text Placeholder 17">
              <a:extLst>
                <a:ext uri="{FF2B5EF4-FFF2-40B4-BE49-F238E27FC236}">
                  <a16:creationId xmlns:a16="http://schemas.microsoft.com/office/drawing/2014/main" id="{3D982DBB-BC23-B04F-8103-E520BFB3FF1C}"/>
                </a:ext>
              </a:extLst>
            </p:cNvPr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Font typeface="Arial" pitchFamily="34" charset="0"/>
                <a:buNone/>
              </a:pPr>
              <a:r>
                <a:rPr lang="en-US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Name Here</a:t>
              </a:r>
            </a:p>
          </p:txBody>
        </p:sp>
        <p:sp>
          <p:nvSpPr>
            <p:cNvPr id="56" name="Text Placeholder 18">
              <a:extLst>
                <a:ext uri="{FF2B5EF4-FFF2-40B4-BE49-F238E27FC236}">
                  <a16:creationId xmlns:a16="http://schemas.microsoft.com/office/drawing/2014/main" id="{CEDF789A-37F0-0E4A-A45E-600CD7CD82E1}"/>
                </a:ext>
              </a:extLst>
            </p:cNvPr>
            <p:cNvSpPr txBox="1">
              <a:spLocks/>
            </p:cNvSpPr>
            <p:nvPr/>
          </p:nvSpPr>
          <p:spPr>
            <a:xfrm>
              <a:off x="3779911" y="355866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Font typeface="Arial" pitchFamily="34" charset="0"/>
                <a:buNone/>
              </a:pPr>
              <a:r>
                <a:rPr lang="en-US" sz="1200" dirty="0">
                  <a:solidFill>
                    <a:srgbClr val="0DD2D9"/>
                  </a:solidFill>
                  <a:latin typeface="Arial"/>
                  <a:ea typeface="Arial Unicode MS"/>
                  <a:cs typeface="Arial" pitchFamily="34" charset="0"/>
                </a:rPr>
                <a:t>Position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9FC25E0-19DC-564A-8A96-611AC8677A35}"/>
                </a:ext>
              </a:extLst>
            </p:cNvPr>
            <p:cNvSpPr txBox="1"/>
            <p:nvPr/>
          </p:nvSpPr>
          <p:spPr>
            <a:xfrm>
              <a:off x="3779911" y="3860579"/>
              <a:ext cx="15841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9DBAD31-C791-6441-BAD4-D6CC7A2EEB46}"/>
              </a:ext>
            </a:extLst>
          </p:cNvPr>
          <p:cNvGrpSpPr/>
          <p:nvPr/>
        </p:nvGrpSpPr>
        <p:grpSpPr>
          <a:xfrm>
            <a:off x="676253" y="4369451"/>
            <a:ext cx="1401798" cy="1363805"/>
            <a:chOff x="3779911" y="3327771"/>
            <a:chExt cx="1584177" cy="1363805"/>
          </a:xfrm>
        </p:grpSpPr>
        <p:sp>
          <p:nvSpPr>
            <p:cNvPr id="59" name="Text Placeholder 17">
              <a:extLst>
                <a:ext uri="{FF2B5EF4-FFF2-40B4-BE49-F238E27FC236}">
                  <a16:creationId xmlns:a16="http://schemas.microsoft.com/office/drawing/2014/main" id="{1851EB1F-E15C-3342-B39F-2192BC85CC00}"/>
                </a:ext>
              </a:extLst>
            </p:cNvPr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Font typeface="Arial" pitchFamily="34" charset="0"/>
                <a:buNone/>
              </a:pPr>
              <a:r>
                <a:rPr lang="en-US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Name Here</a:t>
              </a:r>
            </a:p>
          </p:txBody>
        </p:sp>
        <p:sp>
          <p:nvSpPr>
            <p:cNvPr id="60" name="Text Placeholder 18">
              <a:extLst>
                <a:ext uri="{FF2B5EF4-FFF2-40B4-BE49-F238E27FC236}">
                  <a16:creationId xmlns:a16="http://schemas.microsoft.com/office/drawing/2014/main" id="{1C3A1146-9AE7-3742-ABAC-A1B2CD755528}"/>
                </a:ext>
              </a:extLst>
            </p:cNvPr>
            <p:cNvSpPr txBox="1">
              <a:spLocks/>
            </p:cNvSpPr>
            <p:nvPr/>
          </p:nvSpPr>
          <p:spPr>
            <a:xfrm>
              <a:off x="3779911" y="355866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Font typeface="Arial" pitchFamily="34" charset="0"/>
                <a:buNone/>
              </a:pPr>
              <a:r>
                <a:rPr lang="en-US" sz="1200" dirty="0">
                  <a:solidFill>
                    <a:srgbClr val="0DD2D9"/>
                  </a:solidFill>
                  <a:latin typeface="Arial"/>
                  <a:ea typeface="Arial Unicode MS"/>
                  <a:cs typeface="Arial" pitchFamily="34" charset="0"/>
                </a:rPr>
                <a:t>Position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0936747-41E5-F04B-B36C-A3007E23274E}"/>
                </a:ext>
              </a:extLst>
            </p:cNvPr>
            <p:cNvSpPr txBox="1"/>
            <p:nvPr/>
          </p:nvSpPr>
          <p:spPr>
            <a:xfrm>
              <a:off x="3779911" y="3860579"/>
              <a:ext cx="15841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A04208F-1432-D441-BE7E-D8B400656E44}"/>
              </a:ext>
            </a:extLst>
          </p:cNvPr>
          <p:cNvGrpSpPr/>
          <p:nvPr/>
        </p:nvGrpSpPr>
        <p:grpSpPr>
          <a:xfrm>
            <a:off x="2199065" y="4369451"/>
            <a:ext cx="1401798" cy="1363805"/>
            <a:chOff x="3779911" y="3327771"/>
            <a:chExt cx="1584177" cy="1363805"/>
          </a:xfrm>
        </p:grpSpPr>
        <p:sp>
          <p:nvSpPr>
            <p:cNvPr id="63" name="Text Placeholder 17">
              <a:extLst>
                <a:ext uri="{FF2B5EF4-FFF2-40B4-BE49-F238E27FC236}">
                  <a16:creationId xmlns:a16="http://schemas.microsoft.com/office/drawing/2014/main" id="{C61097B6-658D-6B41-9BA6-A0E8DA6E518A}"/>
                </a:ext>
              </a:extLst>
            </p:cNvPr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Font typeface="Arial" pitchFamily="34" charset="0"/>
                <a:buNone/>
              </a:pPr>
              <a:r>
                <a:rPr lang="en-US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Name Here</a:t>
              </a:r>
            </a:p>
          </p:txBody>
        </p:sp>
        <p:sp>
          <p:nvSpPr>
            <p:cNvPr id="64" name="Text Placeholder 18">
              <a:extLst>
                <a:ext uri="{FF2B5EF4-FFF2-40B4-BE49-F238E27FC236}">
                  <a16:creationId xmlns:a16="http://schemas.microsoft.com/office/drawing/2014/main" id="{0137D108-FC65-7440-995E-672B09C204BC}"/>
                </a:ext>
              </a:extLst>
            </p:cNvPr>
            <p:cNvSpPr txBox="1">
              <a:spLocks/>
            </p:cNvSpPr>
            <p:nvPr/>
          </p:nvSpPr>
          <p:spPr>
            <a:xfrm>
              <a:off x="3779911" y="355866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Font typeface="Arial" pitchFamily="34" charset="0"/>
                <a:buNone/>
              </a:pPr>
              <a:r>
                <a:rPr lang="en-US" sz="1200" dirty="0">
                  <a:solidFill>
                    <a:srgbClr val="0DD2D9"/>
                  </a:solidFill>
                  <a:latin typeface="Arial"/>
                  <a:ea typeface="Arial Unicode MS"/>
                  <a:cs typeface="Arial" pitchFamily="34" charset="0"/>
                </a:rPr>
                <a:t>Position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36C2732-F434-DE48-A35C-B9FC240E8E83}"/>
                </a:ext>
              </a:extLst>
            </p:cNvPr>
            <p:cNvSpPr txBox="1"/>
            <p:nvPr/>
          </p:nvSpPr>
          <p:spPr>
            <a:xfrm>
              <a:off x="3779911" y="3860579"/>
              <a:ext cx="15841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EDC06484-00C7-D64B-B053-F70E7C004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53" y="1968398"/>
            <a:ext cx="77343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76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P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83963"/>
          </a:xfrm>
          <a:prstGeom prst="rect">
            <a:avLst/>
          </a:prstGeom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272480" y="116633"/>
            <a:ext cx="748883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="1" dirty="0">
                <a:solidFill>
                  <a:srgbClr val="FFFFFF"/>
                </a:solidFill>
                <a:latin typeface="+mj-lt"/>
                <a:cs typeface="+mj-cs"/>
              </a:rPr>
              <a:t>Budget</a:t>
            </a:r>
            <a:r>
              <a:rPr lang="th-TH" sz="4400" b="1" dirty="0">
                <a:solidFill>
                  <a:srgbClr val="FFFFFF"/>
                </a:solidFill>
                <a:latin typeface="+mj-lt"/>
                <a:cs typeface="+mj-cs"/>
              </a:rPr>
              <a:t> </a:t>
            </a:r>
            <a:r>
              <a:rPr lang="en-US" sz="4400" b="1" dirty="0">
                <a:solidFill>
                  <a:srgbClr val="FFFFFF"/>
                </a:solidFill>
                <a:latin typeface="+mj-lt"/>
                <a:cs typeface="+mj-cs"/>
              </a:rPr>
              <a:t>(</a:t>
            </a:r>
            <a:r>
              <a:rPr lang="th-TH" sz="4400" b="1" dirty="0">
                <a:solidFill>
                  <a:srgbClr val="FFFFFF"/>
                </a:solidFill>
                <a:latin typeface="+mj-lt"/>
                <a:cs typeface="+mj-cs"/>
              </a:rPr>
              <a:t>ขอเงินทำอะไร)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2481" y="908720"/>
            <a:ext cx="8620000" cy="12873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3600" b="1">
                <a:solidFill>
                  <a:srgbClr val="A5002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3200" b="1">
                <a:solidFill>
                  <a:srgbClr val="000066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800" b="1">
                <a:solidFill>
                  <a:srgbClr val="000066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 b="1">
                <a:solidFill>
                  <a:srgbClr val="000066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spc="-20" dirty="0">
                <a:solidFill>
                  <a:srgbClr val="000099"/>
                </a:solidFill>
              </a:rPr>
              <a:t>(</a:t>
            </a:r>
            <a:r>
              <a:rPr lang="th-TH" sz="2800" spc="-20" dirty="0">
                <a:solidFill>
                  <a:srgbClr val="000099"/>
                </a:solidFill>
              </a:rPr>
              <a:t>ขอการสนับสนุนจาก </a:t>
            </a:r>
            <a:r>
              <a:rPr lang="en-US" sz="2800" spc="-20" dirty="0">
                <a:solidFill>
                  <a:srgbClr val="000099"/>
                </a:solidFill>
              </a:rPr>
              <a:t>NIA </a:t>
            </a:r>
            <a:r>
              <a:rPr lang="th-TH" sz="2800" spc="-20" dirty="0">
                <a:solidFill>
                  <a:srgbClr val="000099"/>
                </a:solidFill>
              </a:rPr>
              <a:t>เพื่อใช้ทำอะไรในโครงการ</a:t>
            </a:r>
            <a:r>
              <a:rPr lang="en-US" sz="2800" spc="-20" dirty="0">
                <a:solidFill>
                  <a:srgbClr val="000099"/>
                </a:solidFill>
              </a:rPr>
              <a:t>; </a:t>
            </a:r>
            <a:r>
              <a:rPr lang="th-TH" sz="2800" spc="-20" dirty="0">
                <a:solidFill>
                  <a:srgbClr val="000099"/>
                </a:solidFill>
              </a:rPr>
              <a:t>ถ้าค่าใช้จ่ายมีจำนวนมากขอให้รวมค่าใช้จ่ายตามกิจกรรมหลักและมีตารางที่มีรายละเอียดของค่าใช้จ่ายย่อยไว้ เป็น </a:t>
            </a:r>
            <a:r>
              <a:rPr lang="en-US" sz="2800" spc="-20" dirty="0">
                <a:solidFill>
                  <a:srgbClr val="000099"/>
                </a:solidFill>
              </a:rPr>
              <a:t>reference slide)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51801"/>
              </p:ext>
            </p:extLst>
          </p:nvPr>
        </p:nvGraphicFramePr>
        <p:xfrm>
          <a:off x="107504" y="2204864"/>
          <a:ext cx="8928992" cy="4598670"/>
        </p:xfrm>
        <a:graphic>
          <a:graphicData uri="http://schemas.openxmlformats.org/drawingml/2006/table">
            <a:tbl>
              <a:tblPr firstRow="1" firstCol="1" bandRow="1"/>
              <a:tblGrid>
                <a:gridCol w="4896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2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5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96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+mj-cs"/>
                        </a:rPr>
                        <a:t>รายการที่ใช้ไปของเงินงบประมาณ</a:t>
                      </a:r>
                      <a:endParaRPr lang="en-US" sz="24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68580" marR="68580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แหล่งที่มาของเงินทุน</a:t>
                      </a:r>
                      <a:endParaRPr lang="en-US" sz="24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9525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รวม</a:t>
                      </a:r>
                      <a:endParaRPr lang="en-US" sz="24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9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ส่วนของผู้เสนอโครงการ</a:t>
                      </a:r>
                      <a:endParaRPr lang="en-US" sz="24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9525" anchor="b"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สน</a:t>
                      </a:r>
                      <a:r>
                        <a:rPr lang="th-TH" sz="24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ช</a:t>
                      </a:r>
                      <a:r>
                        <a:rPr lang="th-TH" sz="2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4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381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6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th-TH" sz="20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ค่าวัสดุ-อุปกรณ์</a:t>
                      </a:r>
                      <a:endParaRPr lang="en-US" sz="20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9525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Angsana New" charset="0"/>
                        </a:rPr>
                        <a:t> </a:t>
                      </a:r>
                    </a:p>
                  </a:txBody>
                  <a:tcPr marL="68580" marR="68580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Angsana New" charset="0"/>
                        </a:rPr>
                        <a:t> </a:t>
                      </a:r>
                    </a:p>
                  </a:txBody>
                  <a:tcPr marL="68580" marR="68580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Angsana New" charset="0"/>
                        </a:rPr>
                        <a:t> </a:t>
                      </a:r>
                    </a:p>
                  </a:txBody>
                  <a:tcPr marL="68580" marR="68580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8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1.1 </a:t>
                      </a:r>
                    </a:p>
                  </a:txBody>
                  <a:tcPr marL="68580" marR="68580" marT="9525" marB="9525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Angsana New" charset="0"/>
                        </a:rPr>
                        <a:t>  </a:t>
                      </a:r>
                    </a:p>
                  </a:txBody>
                  <a:tcPr marL="68580" marR="68580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Angsana New" charset="0"/>
                        </a:rPr>
                        <a:t>  </a:t>
                      </a:r>
                    </a:p>
                  </a:txBody>
                  <a:tcPr marL="68580" marR="68580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9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1.2</a:t>
                      </a:r>
                    </a:p>
                  </a:txBody>
                  <a:tcPr marL="68580" marR="68580" marT="9525" marB="9525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Angsana New" charset="0"/>
                        </a:rPr>
                        <a:t>  </a:t>
                      </a:r>
                    </a:p>
                  </a:txBody>
                  <a:tcPr marL="68580" marR="68580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Angsana New" charset="0"/>
                        </a:rPr>
                        <a:t>  </a:t>
                      </a:r>
                    </a:p>
                  </a:txBody>
                  <a:tcPr marL="68580" marR="68580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9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th-TH" sz="20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ค่าใช้จ่ายการดำเนินงาน</a:t>
                      </a:r>
                      <a:endParaRPr lang="en-US" sz="20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9525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Angsana New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9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2.1</a:t>
                      </a:r>
                      <a:endParaRPr lang="en-US" sz="18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9525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Angsana New" charset="0"/>
                        </a:rPr>
                        <a:t> </a:t>
                      </a:r>
                    </a:p>
                  </a:txBody>
                  <a:tcPr marL="68580" marR="68580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Angsana New" charset="0"/>
                        </a:rPr>
                        <a:t> </a:t>
                      </a:r>
                    </a:p>
                  </a:txBody>
                  <a:tcPr marL="68580" marR="68580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Angsana New" charset="0"/>
                        </a:rPr>
                        <a:t>  </a:t>
                      </a:r>
                    </a:p>
                  </a:txBody>
                  <a:tcPr marL="68580" marR="68580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9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th-TH" sz="20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ค่าตอบแทน</a:t>
                      </a:r>
                      <a:endParaRPr lang="en-US" sz="2000" b="1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9525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Angsana New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Angsana New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Angsana New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17852"/>
                  </a:ext>
                </a:extLst>
              </a:tr>
              <a:tr h="345945">
                <a:tc>
                  <a:txBody>
                    <a:bodyPr/>
                    <a:lstStyle/>
                    <a:p>
                      <a:pPr marL="177800" lvl="0" indent="0">
                        <a:spcAft>
                          <a:spcPts val="0"/>
                        </a:spcAft>
                      </a:pPr>
                      <a:r>
                        <a:rPr lang="en-US" sz="20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</a:t>
                      </a:r>
                    </a:p>
                  </a:txBody>
                  <a:tcPr marL="68580" marR="68580" marT="9525" marB="9525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Angsana New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Angsana New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Angsana New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615818"/>
                  </a:ext>
                </a:extLst>
              </a:tr>
              <a:tr h="345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รวม</a:t>
                      </a:r>
                      <a:endParaRPr lang="en-US" sz="2000" b="1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9525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Angsana New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Angsana New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Angsana New" charset="0"/>
                      </a:endParaRP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646114"/>
                  </a:ext>
                </a:extLst>
              </a:tr>
              <a:tr h="345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อัตราส่วนเงินโครงการของ ผู้เสนอโครงการ / สนช.</a:t>
                      </a:r>
                    </a:p>
                  </a:txBody>
                  <a:tcPr marL="68580" marR="68580" marT="9525" marB="9525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Angsana New" charset="0"/>
                        </a:rPr>
                        <a:t>XX%</a:t>
                      </a: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Angsana New" charset="0"/>
                        </a:rPr>
                        <a:t>XX%</a:t>
                      </a: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Angsana New" charset="0"/>
                        </a:rPr>
                        <a:t>100%</a:t>
                      </a:r>
                    </a:p>
                  </a:txBody>
                  <a:tcPr marL="68580" marR="68580" marT="9525" marB="95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666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1080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P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83963"/>
          </a:xfrm>
          <a:prstGeom prst="rect">
            <a:avLst/>
          </a:prstGeom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272480" y="116633"/>
            <a:ext cx="748883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="1" dirty="0">
                <a:solidFill>
                  <a:srgbClr val="FFFFFF"/>
                </a:solidFill>
                <a:latin typeface="+mj-lt"/>
                <a:cs typeface="+mj-cs"/>
              </a:rPr>
              <a:t>Budget</a:t>
            </a:r>
            <a:r>
              <a:rPr lang="th-TH" sz="4400" b="1" dirty="0">
                <a:solidFill>
                  <a:srgbClr val="FFFFFF"/>
                </a:solidFill>
                <a:latin typeface="+mj-lt"/>
                <a:cs typeface="+mj-cs"/>
              </a:rPr>
              <a:t> </a:t>
            </a:r>
            <a:r>
              <a:rPr lang="en-US" sz="4400" b="1" dirty="0">
                <a:solidFill>
                  <a:srgbClr val="FFFFFF"/>
                </a:solidFill>
                <a:latin typeface="+mj-lt"/>
                <a:cs typeface="+mj-cs"/>
              </a:rPr>
              <a:t>&amp; KPI</a:t>
            </a:r>
            <a:endParaRPr lang="th-TH" sz="4400" b="1" dirty="0">
              <a:solidFill>
                <a:srgbClr val="FFFFFF"/>
              </a:solidFill>
              <a:latin typeface="+mj-lt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170" y="972017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IrisUPC" panose="020B0604020202020204" pitchFamily="34" charset="-34"/>
                <a:cs typeface="IrisUPC" panose="020B0604020202020204" pitchFamily="34" charset="-34"/>
              </a:rPr>
              <a:t>การขอรับการสนับสนุน</a:t>
            </a:r>
            <a:endParaRPr lang="en-GB" sz="3200" b="1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1556792"/>
            <a:ext cx="7200800" cy="310854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cs typeface="IrisUPC" panose="020B0604020202020204" pitchFamily="34" charset="-34"/>
              </a:rPr>
              <a:t>เงินอุดหนุนในโครงการ “</a:t>
            </a:r>
            <a:r>
              <a:rPr lang="th-TH" b="1" dirty="0">
                <a:solidFill>
                  <a:srgbClr val="FF0000"/>
                </a:solidFill>
                <a:cs typeface="IrisUPC" panose="020B0604020202020204" pitchFamily="34" charset="-34"/>
              </a:rPr>
              <a:t>แปลงเทคโนโลยีเป็นทุน</a:t>
            </a:r>
            <a:r>
              <a:rPr lang="th-TH" b="1" dirty="0">
                <a:cs typeface="IrisUPC" panose="020B0604020202020204" pitchFamily="34" charset="-34"/>
              </a:rPr>
              <a:t>” ภายใต้การสนับสนุนในโครงการนวัตกรรมแบบเปิด</a:t>
            </a:r>
            <a:endParaRPr lang="en-US" b="1" dirty="0">
              <a:cs typeface="IrisUPC" panose="020B0604020202020204" pitchFamily="34" charset="-34"/>
            </a:endParaRPr>
          </a:p>
          <a:p>
            <a:pPr algn="ctr"/>
            <a:r>
              <a:rPr lang="th-TH" b="1" dirty="0">
                <a:cs typeface="IrisUPC" panose="020B0604020202020204" pitchFamily="34" charset="-34"/>
              </a:rPr>
              <a:t>จำนวน</a:t>
            </a:r>
            <a:r>
              <a:rPr lang="th-TH" b="1" dirty="0">
                <a:latin typeface="IrisUPC" panose="020B0604020202020204" pitchFamily="34" charset="-34"/>
                <a:cs typeface="IrisUPC" panose="020B0604020202020204" pitchFamily="34" charset="-34"/>
              </a:rPr>
              <a:t>วงเงินไม่เกิน </a:t>
            </a:r>
            <a:r>
              <a:rPr lang="en-GB" b="1" dirty="0">
                <a:solidFill>
                  <a:srgbClr val="FF00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XXX (</a:t>
            </a:r>
            <a:r>
              <a:rPr lang="th-TH" b="1" dirty="0">
                <a:solidFill>
                  <a:srgbClr val="FF00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ส่วนของสนช.</a:t>
            </a:r>
            <a:r>
              <a:rPr lang="en-GB" b="1" dirty="0">
                <a:solidFill>
                  <a:srgbClr val="FF00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)</a:t>
            </a:r>
            <a:r>
              <a:rPr lang="th-TH" b="1" dirty="0">
                <a:solidFill>
                  <a:srgbClr val="FF00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th-TH" b="1" dirty="0">
                <a:latin typeface="IrisUPC" panose="020B0604020202020204" pitchFamily="34" charset="-34"/>
                <a:cs typeface="IrisUPC" panose="020B0604020202020204" pitchFamily="34" charset="-34"/>
              </a:rPr>
              <a:t>บาท</a:t>
            </a:r>
            <a:endParaRPr lang="th-TH" b="1" dirty="0">
              <a:solidFill>
                <a:srgbClr val="FF0000"/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algn="ctr"/>
            <a:r>
              <a:rPr lang="th-TH" b="1" dirty="0">
                <a:latin typeface="IrisUPC" panose="020B0604020202020204" pitchFamily="34" charset="-34"/>
                <a:cs typeface="IrisUPC" panose="020B0604020202020204" pitchFamily="34" charset="-34"/>
              </a:rPr>
              <a:t>ในหมวด</a:t>
            </a:r>
            <a:r>
              <a:rPr lang="th-TH" b="1" dirty="0">
                <a:solidFill>
                  <a:srgbClr val="FF00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ค่าวัสดุอุปกรณ์</a:t>
            </a:r>
            <a:r>
              <a:rPr lang="en-US" b="1" dirty="0">
                <a:solidFill>
                  <a:srgbClr val="FF00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th-TH" b="1" dirty="0">
                <a:solidFill>
                  <a:srgbClr val="FF00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ค่าใช้จ่ายการดำเนินงาน และค่าตอบแทน</a:t>
            </a:r>
          </a:p>
          <a:p>
            <a:pPr algn="ctr"/>
            <a:r>
              <a:rPr lang="th-TH" b="1" dirty="0">
                <a:latin typeface="IrisUPC" panose="020B0604020202020204" pitchFamily="34" charset="-34"/>
                <a:cs typeface="IrisUPC" panose="020B0604020202020204" pitchFamily="34" charset="-34"/>
              </a:rPr>
              <a:t>ระยะเวลาไม่เกิน </a:t>
            </a:r>
            <a:r>
              <a:rPr lang="en-US" b="1" dirty="0">
                <a:solidFill>
                  <a:srgbClr val="FF00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XX </a:t>
            </a:r>
            <a:r>
              <a:rPr lang="th-TH" b="1" dirty="0">
                <a:latin typeface="IrisUPC" panose="020B0604020202020204" pitchFamily="34" charset="-34"/>
                <a:cs typeface="IrisUPC" panose="020B0604020202020204" pitchFamily="34" charset="-34"/>
              </a:rPr>
              <a:t>เดือน</a:t>
            </a:r>
          </a:p>
          <a:p>
            <a:pPr algn="ctr"/>
            <a:r>
              <a:rPr lang="th-TH" b="1" dirty="0">
                <a:latin typeface="IrisUPC" panose="020B0604020202020204" pitchFamily="34" charset="-34"/>
                <a:cs typeface="IrisUPC" panose="020B0604020202020204" pitchFamily="34" charset="-34"/>
              </a:rPr>
              <a:t>จากมูลค่าโครงการ </a:t>
            </a:r>
            <a:r>
              <a:rPr lang="en-US" b="1" dirty="0">
                <a:solidFill>
                  <a:srgbClr val="FF00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XXX</a:t>
            </a:r>
            <a:r>
              <a:rPr lang="th-TH" b="1" dirty="0">
                <a:solidFill>
                  <a:srgbClr val="FF00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(</a:t>
            </a:r>
            <a:r>
              <a:rPr lang="th-TH" b="1" dirty="0">
                <a:solidFill>
                  <a:srgbClr val="FF00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รวมทั้งหมด</a:t>
            </a:r>
            <a:r>
              <a:rPr lang="en-US" b="1" dirty="0">
                <a:solidFill>
                  <a:srgbClr val="FF00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)</a:t>
            </a:r>
            <a:r>
              <a:rPr lang="en-GB" b="1" dirty="0">
                <a:solidFill>
                  <a:srgbClr val="FF00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 </a:t>
            </a:r>
            <a:r>
              <a:rPr lang="th-TH" b="1" dirty="0">
                <a:latin typeface="IrisUPC" panose="020B0604020202020204" pitchFamily="34" charset="-34"/>
                <a:cs typeface="IrisUPC" panose="020B0604020202020204" pitchFamily="34" charset="-34"/>
              </a:rPr>
              <a:t>บาท</a:t>
            </a:r>
          </a:p>
          <a:p>
            <a:pPr algn="ctr"/>
            <a:r>
              <a:rPr lang="th-TH" b="1" dirty="0">
                <a:latin typeface="IrisUPC" panose="020B0604020202020204" pitchFamily="34" charset="-34"/>
                <a:cs typeface="IrisUPC" panose="020B0604020202020204" pitchFamily="34" charset="-34"/>
              </a:rPr>
              <a:t>(มูลค่าการลงทุน </a:t>
            </a:r>
            <a:r>
              <a:rPr lang="en-US" b="1" dirty="0">
                <a:solidFill>
                  <a:srgbClr val="FF0000"/>
                </a:solidFill>
                <a:cs typeface="IrisUPC" panose="020B0604020202020204" pitchFamily="34" charset="-34"/>
              </a:rPr>
              <a:t>XXX (</a:t>
            </a:r>
            <a:r>
              <a:rPr lang="th-TH" b="1" dirty="0">
                <a:solidFill>
                  <a:srgbClr val="FF0000"/>
                </a:solidFill>
                <a:cs typeface="IrisUPC" panose="020B0604020202020204" pitchFamily="34" charset="-34"/>
              </a:rPr>
              <a:t>จากข้อ </a:t>
            </a:r>
            <a:r>
              <a:rPr lang="en-US" b="1" dirty="0">
                <a:solidFill>
                  <a:srgbClr val="FF0000"/>
                </a:solidFill>
                <a:cs typeface="IrisUPC" panose="020B0604020202020204" pitchFamily="34" charset="-34"/>
              </a:rPr>
              <a:t>7</a:t>
            </a:r>
            <a:r>
              <a:rPr lang="th-TH" b="1" dirty="0">
                <a:solidFill>
                  <a:srgbClr val="FF0000"/>
                </a:solidFill>
                <a:cs typeface="IrisUPC" panose="020B0604020202020204" pitchFamily="34" charset="-34"/>
              </a:rPr>
              <a:t>.1 ใน </a:t>
            </a:r>
            <a:r>
              <a:rPr lang="en-US" b="1" dirty="0">
                <a:solidFill>
                  <a:srgbClr val="FF0000"/>
                </a:solidFill>
                <a:cs typeface="IrisUPC" panose="020B0604020202020204" pitchFamily="34" charset="-34"/>
              </a:rPr>
              <a:t>proposal) </a:t>
            </a:r>
            <a:r>
              <a:rPr lang="th-TH" b="1" dirty="0">
                <a:latin typeface="IrisUPC" panose="020B0604020202020204" pitchFamily="34" charset="-34"/>
                <a:cs typeface="IrisUPC" panose="020B0604020202020204" pitchFamily="34" charset="-34"/>
              </a:rPr>
              <a:t>บาท)</a:t>
            </a:r>
            <a:endParaRPr lang="en-GB" b="1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2302" y="4863931"/>
            <a:ext cx="8518170" cy="187743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200" b="1" dirty="0">
                <a:latin typeface="IrisUPC" panose="020B0604020202020204" pitchFamily="34" charset="-34"/>
                <a:cs typeface="IrisUPC" panose="020B0604020202020204" pitchFamily="34" charset="-34"/>
              </a:rPr>
              <a:t>ตัวชี้วัดความสำเร็จ (</a:t>
            </a:r>
            <a:r>
              <a:rPr lang="en-US" sz="3200" b="1" dirty="0">
                <a:latin typeface="IrisUPC" panose="020B0604020202020204" pitchFamily="34" charset="-34"/>
                <a:cs typeface="IrisUPC" panose="020B0604020202020204" pitchFamily="34" charset="-34"/>
              </a:rPr>
              <a:t>KPI)</a:t>
            </a:r>
          </a:p>
          <a:p>
            <a:pPr lvl="0"/>
            <a:r>
              <a:rPr lang="th-TH" dirty="0">
                <a:latin typeface="IrisUPC" panose="020B0604020202020204" pitchFamily="34" charset="-34"/>
                <a:cs typeface="IrisUPC" panose="020B0604020202020204" pitchFamily="34" charset="-34"/>
              </a:rPr>
              <a:t>เดือนที่ </a:t>
            </a:r>
            <a:r>
              <a:rPr lang="en-US" dirty="0">
                <a:latin typeface="IrisUPC" panose="020B0604020202020204" pitchFamily="34" charset="-34"/>
                <a:cs typeface="IrisUPC" panose="020B0604020202020204" pitchFamily="34" charset="-34"/>
              </a:rPr>
              <a:t>X : </a:t>
            </a:r>
            <a:r>
              <a:rPr lang="th-TH" dirty="0">
                <a:latin typeface="IrisUPC" panose="020B0604020202020204" pitchFamily="34" charset="-34"/>
                <a:cs typeface="IrisUPC" panose="020B0604020202020204" pitchFamily="34" charset="-34"/>
              </a:rPr>
              <a:t>ได้</a:t>
            </a:r>
          </a:p>
          <a:p>
            <a:pPr lvl="0"/>
            <a:r>
              <a:rPr lang="th-TH" dirty="0">
                <a:latin typeface="IrisUPC" panose="020B0604020202020204" pitchFamily="34" charset="-34"/>
                <a:cs typeface="IrisUPC" panose="020B0604020202020204" pitchFamily="34" charset="-34"/>
              </a:rPr>
              <a:t>เดือนที่</a:t>
            </a:r>
            <a:r>
              <a:rPr lang="en-US" dirty="0">
                <a:latin typeface="IrisUPC" panose="020B0604020202020204" pitchFamily="34" charset="-34"/>
                <a:cs typeface="IrisUPC" panose="020B0604020202020204" pitchFamily="34" charset="-34"/>
              </a:rPr>
              <a:t> XX : </a:t>
            </a:r>
            <a:r>
              <a:rPr lang="th-TH" dirty="0">
                <a:latin typeface="IrisUPC" panose="020B0604020202020204" pitchFamily="34" charset="-34"/>
                <a:cs typeface="IrisUPC" panose="020B0604020202020204" pitchFamily="34" charset="-34"/>
              </a:rPr>
              <a:t>ได้</a:t>
            </a:r>
          </a:p>
          <a:p>
            <a:r>
              <a:rPr lang="th-TH" dirty="0">
                <a:latin typeface="IrisUPC" panose="020B0604020202020204" pitchFamily="34" charset="-34"/>
                <a:cs typeface="IrisUPC" panose="020B0604020202020204" pitchFamily="34" charset="-34"/>
              </a:rPr>
              <a:t>เดือนที่</a:t>
            </a:r>
            <a:r>
              <a:rPr lang="en-US" dirty="0">
                <a:latin typeface="IrisUPC" panose="020B0604020202020204" pitchFamily="34" charset="-34"/>
                <a:cs typeface="IrisUPC" panose="020B0604020202020204" pitchFamily="34" charset="-34"/>
              </a:rPr>
              <a:t> XX : </a:t>
            </a:r>
            <a:r>
              <a:rPr lang="th-TH" dirty="0">
                <a:latin typeface="IrisUPC" panose="020B0604020202020204" pitchFamily="34" charset="-34"/>
                <a:cs typeface="IrisUPC" panose="020B0604020202020204" pitchFamily="34" charset="-34"/>
              </a:rPr>
              <a:t>ได้</a:t>
            </a:r>
          </a:p>
        </p:txBody>
      </p:sp>
    </p:spTree>
    <p:extLst>
      <p:ext uri="{BB962C8B-B14F-4D97-AF65-F5344CB8AC3E}">
        <p14:creationId xmlns:p14="http://schemas.microsoft.com/office/powerpoint/2010/main" val="1758817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5856" y="2852936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isUPC" pitchFamily="34" charset="-34"/>
                <a:ea typeface="+mn-ea"/>
                <a:cs typeface="IrisUPC" pitchFamily="34" charset="-34"/>
              </a:rPr>
              <a:t>จบการนำเสนอ</a:t>
            </a:r>
          </a:p>
        </p:txBody>
      </p:sp>
    </p:spTree>
    <p:extLst>
      <p:ext uri="{BB962C8B-B14F-4D97-AF65-F5344CB8AC3E}">
        <p14:creationId xmlns:p14="http://schemas.microsoft.com/office/powerpoint/2010/main" val="244750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P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83963"/>
          </a:xfrm>
          <a:prstGeom prst="rect">
            <a:avLst/>
          </a:prstGeom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272480" y="116633"/>
            <a:ext cx="748883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/>
                <a:ea typeface="+mn-ea"/>
                <a:cs typeface="IrisUPC"/>
              </a:rPr>
              <a:t>(Budget)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risUPC"/>
              <a:ea typeface="+mn-ea"/>
              <a:cs typeface="IrisUPC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2481" y="1061516"/>
            <a:ext cx="8620000" cy="553613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3600" b="1">
                <a:solidFill>
                  <a:srgbClr val="A5002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3200" b="1">
                <a:solidFill>
                  <a:srgbClr val="000066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800" b="1">
                <a:solidFill>
                  <a:srgbClr val="000066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 b="1">
                <a:solidFill>
                  <a:srgbClr val="000066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th-TH" sz="2800" b="1" i="0" u="none" strike="noStrike" kern="1200" cap="none" spc="-2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IrisUPC"/>
                <a:ea typeface="+mn-ea"/>
                <a:cs typeface="IrisUPC"/>
              </a:rPr>
              <a:t>ตารางงบประมาณโครงการปลีกย่อย</a:t>
            </a:r>
            <a:r>
              <a:rPr kumimoji="0" lang="th-TH" sz="2800" b="1" i="0" u="none" strike="noStrike" kern="1200" cap="none" spc="-2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IrisUPC"/>
                <a:ea typeface="+mn-ea"/>
                <a:cs typeface="IrisUPC"/>
              </a:rPr>
              <a:t> ตาม </a:t>
            </a:r>
            <a:r>
              <a:rPr kumimoji="0" lang="en-US" sz="2800" b="1" i="0" u="none" strike="noStrike" kern="1200" cap="none" spc="-2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IrisUPC"/>
                <a:ea typeface="+mn-ea"/>
                <a:cs typeface="IrisUPC"/>
              </a:rPr>
              <a:t>proposal</a:t>
            </a:r>
            <a:endParaRPr kumimoji="0" lang="en-US" sz="2800" b="1" i="0" u="none" strike="noStrike" kern="1200" cap="none" spc="-2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IrisUPC"/>
              <a:ea typeface="+mn-ea"/>
              <a:cs typeface="IrisUPC"/>
            </a:endParaRPr>
          </a:p>
        </p:txBody>
      </p:sp>
    </p:spTree>
    <p:extLst>
      <p:ext uri="{BB962C8B-B14F-4D97-AF65-F5344CB8AC3E}">
        <p14:creationId xmlns:p14="http://schemas.microsoft.com/office/powerpoint/2010/main" val="1012184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P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83963"/>
          </a:xfrm>
          <a:prstGeom prst="rect">
            <a:avLst/>
          </a:prstGeom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272480" y="116633"/>
            <a:ext cx="748883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risUPC"/>
                <a:ea typeface="+mn-ea"/>
                <a:cs typeface="IrisUPC"/>
              </a:rPr>
              <a:t>(Quotation)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risUPC"/>
              <a:ea typeface="+mn-ea"/>
              <a:cs typeface="IrisUPC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2481" y="1061516"/>
            <a:ext cx="8620000" cy="553613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3600" b="1">
                <a:solidFill>
                  <a:srgbClr val="A5002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3200" b="1">
                <a:solidFill>
                  <a:srgbClr val="000066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800" b="1">
                <a:solidFill>
                  <a:srgbClr val="000066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 b="1">
                <a:solidFill>
                  <a:srgbClr val="000066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th-TH" sz="2800" b="1" i="0" u="none" strike="noStrike" kern="1200" cap="none" spc="-2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IrisUPC"/>
                <a:ea typeface="+mn-ea"/>
                <a:cs typeface="IrisUPC"/>
              </a:rPr>
              <a:t>ใบ </a:t>
            </a:r>
            <a:r>
              <a:rPr kumimoji="0" lang="en-US" sz="2800" b="1" i="0" u="none" strike="noStrike" kern="1200" cap="none" spc="-2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IrisUPC"/>
                <a:ea typeface="+mn-ea"/>
                <a:cs typeface="IrisUPC"/>
              </a:rPr>
              <a:t>Quotation </a:t>
            </a:r>
            <a:r>
              <a:rPr kumimoji="0" lang="th-TH" sz="2800" b="1" i="0" u="none" strike="noStrike" kern="1200" cap="none" spc="-2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IrisUPC"/>
                <a:ea typeface="+mn-ea"/>
                <a:cs typeface="IrisUPC"/>
              </a:rPr>
              <a:t>ราคาจากบริษัท</a:t>
            </a:r>
            <a:r>
              <a:rPr kumimoji="0" lang="th-TH" sz="2800" b="1" i="0" u="none" strike="noStrike" kern="1200" cap="none" spc="-2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IrisUPC"/>
                <a:ea typeface="+mn-ea"/>
                <a:cs typeface="IrisUPC"/>
              </a:rPr>
              <a:t> </a:t>
            </a:r>
            <a:r>
              <a:rPr kumimoji="0" lang="en-US" sz="2800" b="1" i="0" u="none" strike="noStrike" kern="1200" cap="none" spc="-2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IrisUPC"/>
                <a:ea typeface="+mn-ea"/>
                <a:cs typeface="IrisUPC"/>
              </a:rPr>
              <a:t>Software development</a:t>
            </a:r>
            <a:endParaRPr kumimoji="0" lang="en-US" sz="2800" b="1" i="0" u="none" strike="noStrike" kern="1200" cap="none" spc="-2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IrisUPC"/>
              <a:ea typeface="+mn-ea"/>
              <a:cs typeface="IrisUPC"/>
            </a:endParaRPr>
          </a:p>
        </p:txBody>
      </p:sp>
    </p:spTree>
    <p:extLst>
      <p:ext uri="{BB962C8B-B14F-4D97-AF65-F5344CB8AC3E}">
        <p14:creationId xmlns:p14="http://schemas.microsoft.com/office/powerpoint/2010/main" val="3006815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P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83963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E5F9F6E9-1B42-4844-AD4B-871ABDCFB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80" y="116633"/>
            <a:ext cx="748883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800" b="1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Problem/Pain</a:t>
            </a:r>
            <a:endParaRPr lang="th-TH" sz="48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72481" y="1061516"/>
            <a:ext cx="8620000" cy="553613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3600" b="1">
                <a:solidFill>
                  <a:srgbClr val="A5002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3200" b="1">
                <a:solidFill>
                  <a:srgbClr val="000066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800" b="1">
                <a:solidFill>
                  <a:srgbClr val="000066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 b="1">
                <a:solidFill>
                  <a:srgbClr val="000066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spc="-20" dirty="0">
                <a:solidFill>
                  <a:srgbClr val="000099"/>
                </a:solidFill>
              </a:rPr>
              <a:t>(</a:t>
            </a:r>
            <a:r>
              <a:rPr lang="th-TH" sz="2800" spc="-20" dirty="0">
                <a:solidFill>
                  <a:srgbClr val="000099"/>
                </a:solidFill>
              </a:rPr>
              <a:t>ปัญหาที่ทำให้เกิด </a:t>
            </a:r>
            <a:r>
              <a:rPr lang="en-US" sz="2800" spc="-20" dirty="0">
                <a:solidFill>
                  <a:srgbClr val="000099"/>
                </a:solidFill>
              </a:rPr>
              <a:t>Solution </a:t>
            </a:r>
            <a:r>
              <a:rPr lang="th-TH" sz="2800" spc="-20" dirty="0">
                <a:solidFill>
                  <a:srgbClr val="000099"/>
                </a:solidFill>
              </a:rPr>
              <a:t>นี้</a:t>
            </a:r>
            <a:r>
              <a:rPr lang="en-US" sz="2800" spc="-20" dirty="0">
                <a:solidFill>
                  <a:srgbClr val="000099"/>
                </a:solidFill>
              </a:rPr>
              <a:t>/</a:t>
            </a:r>
            <a:r>
              <a:rPr lang="th-TH" sz="2800" spc="-20" dirty="0">
                <a:solidFill>
                  <a:srgbClr val="000099"/>
                </a:solidFill>
              </a:rPr>
              <a:t>ที่ต้องการแก้ไข</a:t>
            </a:r>
            <a:r>
              <a:rPr lang="en-US" sz="2800" spc="-20" dirty="0">
                <a:solidFill>
                  <a:srgbClr val="000099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07957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P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839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72480" y="188640"/>
            <a:ext cx="7547125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bg1"/>
                </a:solidFill>
                <a:cs typeface="TH SarabunPSK" panose="020B0500040200020003" pitchFamily="34" charset="-34"/>
              </a:rPr>
              <a:t>Business Overview</a:t>
            </a:r>
            <a:endParaRPr lang="th-TH" b="1" dirty="0">
              <a:solidFill>
                <a:schemeClr val="bg1"/>
              </a:solidFill>
              <a:cs typeface="TH SarabunPSK" panose="020B0500040200020003" pitchFamily="34" charset="-34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2481" y="1061516"/>
            <a:ext cx="8620000" cy="553613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3600" b="1">
                <a:solidFill>
                  <a:srgbClr val="A5002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3200" b="1">
                <a:solidFill>
                  <a:srgbClr val="000066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800" b="1">
                <a:solidFill>
                  <a:srgbClr val="000066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 b="1">
                <a:solidFill>
                  <a:srgbClr val="000066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spc="-20" dirty="0">
                <a:solidFill>
                  <a:srgbClr val="000099"/>
                </a:solidFill>
              </a:rPr>
              <a:t>(</a:t>
            </a:r>
            <a:r>
              <a:rPr lang="th-TH" sz="2800" spc="-20" dirty="0">
                <a:solidFill>
                  <a:srgbClr val="000099"/>
                </a:solidFill>
              </a:rPr>
              <a:t>ภาพรวมของธุรกิจที่ปัญหานั้นเกิดขั้นอยู่ ปัญหานั้นอยู่ส่วนใดของภาคธุรกิจ</a:t>
            </a:r>
            <a:r>
              <a:rPr lang="en-US" sz="2800" spc="-20" dirty="0">
                <a:solidFill>
                  <a:srgbClr val="000099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94613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P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83963"/>
          </a:xfrm>
          <a:prstGeom prst="rect">
            <a:avLst/>
          </a:prstGeom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272480" y="116633"/>
            <a:ext cx="748883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="1" dirty="0">
                <a:solidFill>
                  <a:srgbClr val="FFFFFF"/>
                </a:solidFill>
                <a:latin typeface="+mj-lt"/>
                <a:cs typeface="+mj-cs"/>
              </a:rPr>
              <a:t>Innovative Feature</a:t>
            </a:r>
            <a:endParaRPr lang="th-TH" sz="4400" b="1" dirty="0">
              <a:solidFill>
                <a:srgbClr val="FFFFFF"/>
              </a:solidFill>
              <a:latin typeface="+mj-lt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2481" y="1061516"/>
            <a:ext cx="8620000" cy="553613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3600" b="1">
                <a:solidFill>
                  <a:srgbClr val="A5002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3200" b="1">
                <a:solidFill>
                  <a:srgbClr val="000066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800" b="1">
                <a:solidFill>
                  <a:srgbClr val="000066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 b="1">
                <a:solidFill>
                  <a:srgbClr val="000066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spc="-20" dirty="0">
                <a:solidFill>
                  <a:srgbClr val="000099"/>
                </a:solidFill>
              </a:rPr>
              <a:t>(</a:t>
            </a:r>
            <a:r>
              <a:rPr lang="th-TH" sz="2800" spc="-20" dirty="0">
                <a:solidFill>
                  <a:srgbClr val="000099"/>
                </a:solidFill>
              </a:rPr>
              <a:t>อธิบายถึงความเป็นนวัตกรรมของโครงการ ต่อยอดจากสิ่งที่มีอยู่ปัจจุบันอย่างไร</a:t>
            </a:r>
            <a:r>
              <a:rPr lang="en-US" sz="2800" spc="-20" dirty="0">
                <a:solidFill>
                  <a:srgbClr val="000099"/>
                </a:solidFill>
              </a:rPr>
              <a:t>, </a:t>
            </a:r>
            <a:r>
              <a:rPr lang="th-TH" sz="2800" spc="-20" dirty="0">
                <a:solidFill>
                  <a:srgbClr val="000099"/>
                </a:solidFill>
              </a:rPr>
              <a:t>มีความแตกต่างระหว่างเทคโนโลยีในโครงการกับเทคโนโลยีปัจจุบัน</a:t>
            </a:r>
            <a:r>
              <a:rPr lang="en-US" sz="2800" spc="-20" dirty="0">
                <a:solidFill>
                  <a:srgbClr val="000099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96373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P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83963"/>
          </a:xfrm>
          <a:prstGeom prst="rect">
            <a:avLst/>
          </a:prstGeom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272480" y="116633"/>
            <a:ext cx="748883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="1" dirty="0">
                <a:solidFill>
                  <a:srgbClr val="FFFFFF"/>
                </a:solidFill>
                <a:latin typeface="+mj-lt"/>
                <a:cs typeface="+mj-cs"/>
              </a:rPr>
              <a:t>Technology</a:t>
            </a:r>
            <a:r>
              <a:rPr lang="th-TH" sz="4400" b="1" dirty="0">
                <a:solidFill>
                  <a:srgbClr val="FFFFFF"/>
                </a:solidFill>
                <a:latin typeface="+mj-lt"/>
                <a:cs typeface="+mj-cs"/>
              </a:rPr>
              <a:t> </a:t>
            </a:r>
            <a:r>
              <a:rPr lang="en-US" sz="4400" b="1" dirty="0">
                <a:solidFill>
                  <a:srgbClr val="FFFFFF"/>
                </a:solidFill>
                <a:latin typeface="+mj-lt"/>
                <a:cs typeface="+mj-cs"/>
              </a:rPr>
              <a:t>Advantage</a:t>
            </a:r>
            <a:endParaRPr lang="th-TH" sz="4400" b="1" dirty="0">
              <a:solidFill>
                <a:srgbClr val="FFFFFF"/>
              </a:solidFill>
              <a:latin typeface="+mj-lt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2481" y="1061516"/>
            <a:ext cx="8620000" cy="553613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3600" b="1">
                <a:solidFill>
                  <a:srgbClr val="A5002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3200" b="1">
                <a:solidFill>
                  <a:srgbClr val="000066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800" b="1">
                <a:solidFill>
                  <a:srgbClr val="000066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 b="1">
                <a:solidFill>
                  <a:srgbClr val="000066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spc="-20" dirty="0">
                <a:solidFill>
                  <a:srgbClr val="000099"/>
                </a:solidFill>
              </a:rPr>
              <a:t>(</a:t>
            </a:r>
            <a:r>
              <a:rPr lang="th-TH" sz="2800" spc="-20" dirty="0">
                <a:solidFill>
                  <a:srgbClr val="000099"/>
                </a:solidFill>
              </a:rPr>
              <a:t>อธิบายเกี่ยวกับเทคโนโลยีที่เป็นนวัตกรรมอย่างชัดเจน</a:t>
            </a:r>
            <a:r>
              <a:rPr lang="en-US" sz="2800" spc="-20" dirty="0">
                <a:solidFill>
                  <a:srgbClr val="000099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spc="-20" dirty="0">
                <a:solidFill>
                  <a:srgbClr val="000099"/>
                </a:solidFill>
              </a:rPr>
              <a:t> (</a:t>
            </a:r>
            <a:r>
              <a:rPr lang="th-TH" sz="2800" spc="-20" dirty="0">
                <a:solidFill>
                  <a:srgbClr val="000099"/>
                </a:solidFill>
              </a:rPr>
              <a:t>กรณีจำเป็นต้องขอมาตรฐานเพื่อให้ขายได้อย่างถูกกฎหมาย หรือเพื่อให้ลูกค้ายอมรับต้องใส่แนวทางและความเป็นไปได้ในการรับอนุญาต เช่น อย.​ </a:t>
            </a:r>
            <a:r>
              <a:rPr lang="en-US" sz="2800" spc="-20" dirty="0">
                <a:solidFill>
                  <a:srgbClr val="000099"/>
                </a:solidFill>
              </a:rPr>
              <a:t>CE  </a:t>
            </a:r>
            <a:r>
              <a:rPr lang="th-TH" sz="2800" spc="-20" dirty="0">
                <a:solidFill>
                  <a:srgbClr val="000099"/>
                </a:solidFill>
              </a:rPr>
              <a:t>เป็นต้น</a:t>
            </a:r>
            <a:r>
              <a:rPr lang="en-US" sz="2800" spc="-20" dirty="0">
                <a:solidFill>
                  <a:srgbClr val="000099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95369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P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83963"/>
          </a:xfrm>
          <a:prstGeom prst="rect">
            <a:avLst/>
          </a:prstGeom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272480" y="116633"/>
            <a:ext cx="748883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800" b="1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Business Model/Market Model</a:t>
            </a:r>
            <a:endParaRPr lang="th-TH" sz="48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72481" y="1061516"/>
            <a:ext cx="8620000" cy="553613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3600" b="1">
                <a:solidFill>
                  <a:srgbClr val="A5002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3200" b="1">
                <a:solidFill>
                  <a:srgbClr val="000066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800" b="1">
                <a:solidFill>
                  <a:srgbClr val="000066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 b="1">
                <a:solidFill>
                  <a:srgbClr val="000066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spc="-20" dirty="0">
                <a:solidFill>
                  <a:srgbClr val="000099"/>
                </a:solidFill>
              </a:rPr>
              <a:t>(</a:t>
            </a:r>
            <a:r>
              <a:rPr lang="th-TH" sz="2800" spc="-20" dirty="0">
                <a:solidFill>
                  <a:srgbClr val="000099"/>
                </a:solidFill>
              </a:rPr>
              <a:t>แผนธุรกิจ</a:t>
            </a:r>
            <a:r>
              <a:rPr lang="en-US" sz="2800" spc="-20" dirty="0">
                <a:solidFill>
                  <a:srgbClr val="000099"/>
                </a:solidFill>
              </a:rPr>
              <a:t>, </a:t>
            </a:r>
            <a:r>
              <a:rPr lang="th-TH" sz="2800" spc="-20" dirty="0">
                <a:solidFill>
                  <a:srgbClr val="000099"/>
                </a:solidFill>
              </a:rPr>
              <a:t>ข้อมูลเกี่ยวกับตลาด</a:t>
            </a:r>
            <a:r>
              <a:rPr lang="en-US" sz="2800" spc="-20" dirty="0">
                <a:solidFill>
                  <a:srgbClr val="000099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spc="-20" dirty="0">
                <a:solidFill>
                  <a:srgbClr val="000099"/>
                </a:solidFill>
              </a:rPr>
              <a:t>(Marketing and Sales Strategy)</a:t>
            </a:r>
          </a:p>
        </p:txBody>
      </p:sp>
    </p:spTree>
    <p:extLst>
      <p:ext uri="{BB962C8B-B14F-4D97-AF65-F5344CB8AC3E}">
        <p14:creationId xmlns:p14="http://schemas.microsoft.com/office/powerpoint/2010/main" val="1081222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P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83963"/>
          </a:xfrm>
          <a:prstGeom prst="rect">
            <a:avLst/>
          </a:prstGeom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272480" y="116633"/>
            <a:ext cx="748883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="1" dirty="0">
                <a:solidFill>
                  <a:srgbClr val="FFFFFF"/>
                </a:solidFill>
                <a:latin typeface="+mj-lt"/>
                <a:cs typeface="+mj-cs"/>
              </a:rPr>
              <a:t>Revenue Stream</a:t>
            </a:r>
            <a:endParaRPr lang="th-TH" sz="4400" b="1" dirty="0">
              <a:solidFill>
                <a:srgbClr val="FFFFFF"/>
              </a:solidFill>
              <a:latin typeface="+mj-lt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2481" y="1061516"/>
            <a:ext cx="8620000" cy="553613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3600" b="1">
                <a:solidFill>
                  <a:srgbClr val="A5002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3200" b="1">
                <a:solidFill>
                  <a:srgbClr val="000066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800" b="1">
                <a:solidFill>
                  <a:srgbClr val="000066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 b="1">
                <a:solidFill>
                  <a:srgbClr val="000066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spc="-20" dirty="0">
                <a:solidFill>
                  <a:srgbClr val="000099"/>
                </a:solidFill>
              </a:rPr>
              <a:t>(</a:t>
            </a:r>
            <a:r>
              <a:rPr lang="th-TH" sz="2800" spc="-20" dirty="0">
                <a:solidFill>
                  <a:srgbClr val="000099"/>
                </a:solidFill>
              </a:rPr>
              <a:t>รูปแบบของรายได้</a:t>
            </a:r>
            <a:r>
              <a:rPr lang="en-US" sz="2800" spc="-20" dirty="0">
                <a:solidFill>
                  <a:srgbClr val="000099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9054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P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83963"/>
          </a:xfrm>
          <a:prstGeom prst="rect">
            <a:avLst/>
          </a:prstGeom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272480" y="116633"/>
            <a:ext cx="748883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800" b="1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Traction</a:t>
            </a:r>
            <a:endParaRPr lang="th-TH" sz="48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72481" y="1061516"/>
            <a:ext cx="8620000" cy="553613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3600" b="1">
                <a:solidFill>
                  <a:srgbClr val="A5002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3200" b="1">
                <a:solidFill>
                  <a:srgbClr val="000066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800" b="1">
                <a:solidFill>
                  <a:srgbClr val="000066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 b="1">
                <a:solidFill>
                  <a:srgbClr val="000066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spc="-20" dirty="0">
                <a:solidFill>
                  <a:srgbClr val="000099"/>
                </a:solidFill>
              </a:rPr>
              <a:t>(Proven some aspect of your business model. What major goals have you achieved so far and what are the major next steps you plan on taking?)</a:t>
            </a:r>
            <a:endParaRPr lang="th-TH" sz="2800" spc="-20" dirty="0">
              <a:solidFill>
                <a:srgbClr val="000099"/>
              </a:solidFill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sz="2800" spc="-20" dirty="0">
              <a:solidFill>
                <a:srgbClr val="000099"/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C0E9DC6-70B0-5A43-974F-1089B84E7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9" y="2492896"/>
            <a:ext cx="9144000" cy="375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25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P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83963"/>
          </a:xfrm>
          <a:prstGeom prst="rect">
            <a:avLst/>
          </a:prstGeom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272480" y="116633"/>
            <a:ext cx="748883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800" b="1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Investment and Use of Funds</a:t>
            </a:r>
            <a:endParaRPr lang="th-TH" sz="48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72481" y="1061516"/>
            <a:ext cx="8620000" cy="553613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3600" b="1">
                <a:solidFill>
                  <a:srgbClr val="A5002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3200" b="1">
                <a:solidFill>
                  <a:srgbClr val="000066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800" b="1">
                <a:solidFill>
                  <a:srgbClr val="000066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 b="1">
                <a:solidFill>
                  <a:srgbClr val="000066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spc="-20" dirty="0">
                <a:solidFill>
                  <a:srgbClr val="000099"/>
                </a:solidFill>
              </a:rPr>
              <a:t>(Explain why you need the amount of money you are asking for and how you plan on using the money.)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FD1A6E7-31AB-A242-9F08-E3A8DBC9D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3645024"/>
            <a:ext cx="748883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h-TH" sz="7200" b="1" dirty="0">
                <a:solidFill>
                  <a:srgbClr val="000066"/>
                </a:solidFill>
                <a:latin typeface="+mj-lt"/>
              </a:rPr>
              <a:t>กรณีเป็น </a:t>
            </a:r>
            <a:r>
              <a:rPr lang="en-US" sz="7200" b="1" dirty="0">
                <a:solidFill>
                  <a:srgbClr val="000066"/>
                </a:solidFill>
                <a:latin typeface="+mj-lt"/>
                <a:cs typeface="Times New Roman" pitchFamily="18" charset="0"/>
              </a:rPr>
              <a:t>Startup</a:t>
            </a:r>
            <a:endParaRPr lang="th-TH" sz="7200" b="1" dirty="0">
              <a:solidFill>
                <a:srgbClr val="0000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4428558"/>
      </p:ext>
    </p:extLst>
  </p:cSld>
  <p:clrMapOvr>
    <a:masterClrMapping/>
  </p:clrMapOvr>
</p:sld>
</file>

<file path=ppt/theme/theme1.xml><?xml version="1.0" encoding="utf-8"?>
<a:theme xmlns:a="http://schemas.openxmlformats.org/drawingml/2006/main" name="2_การออกแบบเริ่มต้น">
  <a:themeElements>
    <a:clrScheme name="2_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การออกแบบเริ่มต้น">
      <a:majorFont>
        <a:latin typeface="Arial"/>
        <a:ea typeface=""/>
        <a:cs typeface="IrisUPC"/>
      </a:majorFont>
      <a:minorFont>
        <a:latin typeface="Arial"/>
        <a:ea typeface=""/>
        <a:cs typeface="IrisUP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การออกแบบเริ่มต้น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การออกแบบเริ่มต้น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การออกแบบเริ่มต้น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การออกแบบเริ่มต้น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การออกแบบเริ่มต้น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การออกแบบเริ่มต้น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การออกแบบเริ่มต้น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การออกแบบเริ่มต้น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การออกแบบเริ่มต้น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การออกแบบเริ่มต้น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การออกแบบเริ่มต้น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การออกแบบเริ่มต้น">
  <a:themeElements>
    <a:clrScheme name="3_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การออกแบบเริ่มต้น">
      <a:majorFont>
        <a:latin typeface="IrisUPC"/>
        <a:ea typeface=""/>
        <a:cs typeface="IrisUPC"/>
      </a:majorFont>
      <a:minorFont>
        <a:latin typeface="IrisUPC"/>
        <a:ea typeface=""/>
        <a:cs typeface="IrisUP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การออกแบบเริ่มต้น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การออกแบบเริ่มต้น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การออกแบบเริ่มต้น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การออกแบบเริ่มต้น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การออกแบบเริ่มต้น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การออกแบบเริ่มต้น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การออกแบบเริ่มต้น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การออกแบบเริ่มต้น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การออกแบบเริ่มต้น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การออกแบบเริ่มต้น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การออกแบบเริ่มต้น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NIA">
  <a:themeElements>
    <a:clrScheme name="2_NIA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2_NIA">
      <a:majorFont>
        <a:latin typeface="IrisUPC"/>
        <a:ea typeface=""/>
        <a:cs typeface="IrisUPC"/>
      </a:majorFont>
      <a:minorFont>
        <a:latin typeface="IrisUPC"/>
        <a:ea typeface=""/>
        <a:cs typeface="IrisUP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400" b="1" i="1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IrisUPC" pitchFamily="34" charset="-34"/>
            <a:cs typeface="IrisUPC" pitchFamily="34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400" b="1" i="1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IrisUPC" pitchFamily="34" charset="-34"/>
            <a:cs typeface="IrisUPC" pitchFamily="34" charset="-34"/>
          </a:defRPr>
        </a:defPPr>
      </a:lstStyle>
    </a:lnDef>
  </a:objectDefaults>
  <a:extraClrSchemeLst>
    <a:extraClrScheme>
      <a:clrScheme name="2_NIA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IA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IA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IA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IA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IA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IA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IA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IA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NIA">
  <a:themeElements>
    <a:clrScheme name="10_NIA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0_NIA">
      <a:majorFont>
        <a:latin typeface="IrisUPC"/>
        <a:ea typeface=""/>
        <a:cs typeface="Angsana New"/>
      </a:majorFont>
      <a:minorFont>
        <a:latin typeface="IrisUPC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NIA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NIA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NIA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NIA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NIA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NIA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NIA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NIA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NIA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การออกแบบเริ่มต้น">
  <a:themeElements>
    <a:clrScheme name="3_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การออกแบบเริ่มต้น">
      <a:majorFont>
        <a:latin typeface="IrisUPC"/>
        <a:ea typeface=""/>
        <a:cs typeface="IrisUPC"/>
      </a:majorFont>
      <a:minorFont>
        <a:latin typeface="IrisUPC"/>
        <a:ea typeface=""/>
        <a:cs typeface="IrisUP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การออกแบบเริ่มต้น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การออกแบบเริ่มต้น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การออกแบบเริ่มต้น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การออกแบบเริ่มต้น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การออกแบบเริ่มต้น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การออกแบบเริ่มต้น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การออกแบบเริ่มต้น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การออกแบบเริ่มต้น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การออกแบบเริ่มต้น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การออกแบบเริ่มต้น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การออกแบบเริ่มต้น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การออกแบบเริ่มต้น">
  <a:themeElements>
    <a:clrScheme name="3_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การออกแบบเริ่มต้น">
      <a:majorFont>
        <a:latin typeface="IrisUPC"/>
        <a:ea typeface=""/>
        <a:cs typeface="IrisUPC"/>
      </a:majorFont>
      <a:minorFont>
        <a:latin typeface="IrisUPC"/>
        <a:ea typeface=""/>
        <a:cs typeface="IrisUP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66"/>
        </a:solidFill>
        <a:ln>
          <a:solidFill>
            <a:srgbClr val="000066"/>
          </a:solidFill>
        </a:ln>
      </a:spPr>
      <a:bodyPr rtlCol="0" anchor="ctr"/>
      <a:lstStyle>
        <a:defPPr algn="ctr">
          <a:defRPr b="1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3_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การออกแบบเริ่มต้น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การออกแบบเริ่มต้น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การออกแบบเริ่มต้น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การออกแบบเริ่มต้น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การออกแบบเริ่มต้น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การออกแบบเริ่มต้น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การออกแบบเริ่มต้น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การออกแบบเริ่มต้น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การออกแบบเริ่มต้น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การออกแบบเริ่มต้น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การออกแบบเริ่มต้น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35467</TotalTime>
  <Words>547</Words>
  <Application>Microsoft Macintosh PowerPoint</Application>
  <PresentationFormat>On-screen Show (4:3)</PresentationFormat>
  <Paragraphs>103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15</vt:i4>
      </vt:variant>
    </vt:vector>
  </HeadingPairs>
  <TitlesOfParts>
    <vt:vector size="34" baseType="lpstr">
      <vt:lpstr>Arial Unicode MS</vt:lpstr>
      <vt:lpstr>Angsana New</vt:lpstr>
      <vt:lpstr>Arial</vt:lpstr>
      <vt:lpstr>Calibri</vt:lpstr>
      <vt:lpstr>Cordia New</vt:lpstr>
      <vt:lpstr>IrisUPC</vt:lpstr>
      <vt:lpstr>Tahoma</vt:lpstr>
      <vt:lpstr>TH SarabunPSK</vt:lpstr>
      <vt:lpstr>Times New Roman</vt:lpstr>
      <vt:lpstr>Wingdings</vt:lpstr>
      <vt:lpstr>2_การออกแบบเริ่มต้น</vt:lpstr>
      <vt:lpstr>3_การออกแบบเริ่มต้น</vt:lpstr>
      <vt:lpstr>Custom Design</vt:lpstr>
      <vt:lpstr>1_Custom Design</vt:lpstr>
      <vt:lpstr>2_NIA</vt:lpstr>
      <vt:lpstr>10_NIA</vt:lpstr>
      <vt:lpstr>6_การออกแบบเริ่มต้น</vt:lpstr>
      <vt:lpstr>5_การออกแบบเริ่มต้น</vt:lpstr>
      <vt:lpstr>ชุดรูปแบบของ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NIA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NIA - Amornthep</dc:creator>
  <cp:lastModifiedBy>Microsoft Office User</cp:lastModifiedBy>
  <cp:revision>5297</cp:revision>
  <cp:lastPrinted>2019-09-19T04:08:57Z</cp:lastPrinted>
  <dcterms:created xsi:type="dcterms:W3CDTF">2009-02-24T10:00:33Z</dcterms:created>
  <dcterms:modified xsi:type="dcterms:W3CDTF">2019-09-19T04:09:01Z</dcterms:modified>
</cp:coreProperties>
</file>